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9"/>
  </p:notesMasterIdLst>
  <p:sldIdLst>
    <p:sldId id="288" r:id="rId2"/>
    <p:sldId id="259" r:id="rId3"/>
    <p:sldId id="313" r:id="rId4"/>
    <p:sldId id="347" r:id="rId5"/>
    <p:sldId id="307" r:id="rId6"/>
    <p:sldId id="348" r:id="rId7"/>
    <p:sldId id="346" r:id="rId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E11C749-F572-468E-9051-47BCAE5C04E1}">
          <p14:sldIdLst>
            <p14:sldId id="288"/>
            <p14:sldId id="259"/>
            <p14:sldId id="313"/>
            <p14:sldId id="347"/>
            <p14:sldId id="307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pos="11102" userDrawn="1">
          <p15:clr>
            <a:srgbClr val="A4A3A4"/>
          </p15:clr>
        </p15:guide>
        <p15:guide id="3" orient="horz" pos="5832" userDrawn="1">
          <p15:clr>
            <a:srgbClr val="A4A3A4"/>
          </p15:clr>
        </p15:guide>
        <p15:guide id="4" orient="horz" pos="654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C52"/>
    <a:srgbClr val="00E29C"/>
    <a:srgbClr val="595959"/>
    <a:srgbClr val="000000"/>
    <a:srgbClr val="080808"/>
    <a:srgbClr val="7F7F7F"/>
    <a:srgbClr val="A5A5A5"/>
    <a:srgbClr val="BFBFBF"/>
    <a:srgbClr val="90E901"/>
    <a:srgbClr val="C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6126" autoAdjust="0"/>
  </p:normalViewPr>
  <p:slideViewPr>
    <p:cSldViewPr snapToGrid="0">
      <p:cViewPr varScale="1">
        <p:scale>
          <a:sx n="41" d="100"/>
          <a:sy n="41" d="100"/>
        </p:scale>
        <p:origin x="284" y="56"/>
      </p:cViewPr>
      <p:guideLst>
        <p:guide pos="11102"/>
        <p:guide orient="horz" pos="5832"/>
        <p:guide orient="horz" pos="654"/>
        <p:guide pos="4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9C08-BB6F-40B1-B251-17BA58D73947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3E1A4-008D-427C-AEF2-397A9837428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8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7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59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149891-1493-44AE-AC87-80E54FDB2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2173" y="-193964"/>
            <a:ext cx="7575828" cy="8486715"/>
          </a:xfrm>
          <a:custGeom>
            <a:avLst/>
            <a:gdLst>
              <a:gd name="connsiteX0" fmla="*/ 3937355 w 4018085"/>
              <a:gd name="connsiteY0" fmla="*/ 906 h 5725155"/>
              <a:gd name="connsiteX1" fmla="*/ 4004277 w 4018085"/>
              <a:gd name="connsiteY1" fmla="*/ 19367 h 5725155"/>
              <a:gd name="connsiteX2" fmla="*/ 4018085 w 4018085"/>
              <a:gd name="connsiteY2" fmla="*/ 24218 h 5725155"/>
              <a:gd name="connsiteX3" fmla="*/ 4018085 w 4018085"/>
              <a:gd name="connsiteY3" fmla="*/ 5449349 h 5725155"/>
              <a:gd name="connsiteX4" fmla="*/ 3936725 w 4018085"/>
              <a:gd name="connsiteY4" fmla="*/ 5510557 h 5725155"/>
              <a:gd name="connsiteX5" fmla="*/ 3776987 w 4018085"/>
              <a:gd name="connsiteY5" fmla="*/ 5510557 h 5725155"/>
              <a:gd name="connsiteX6" fmla="*/ 3568728 w 4018085"/>
              <a:gd name="connsiteY6" fmla="*/ 5510557 h 5725155"/>
              <a:gd name="connsiteX7" fmla="*/ 3408618 w 4018085"/>
              <a:gd name="connsiteY7" fmla="*/ 5526230 h 5725155"/>
              <a:gd name="connsiteX8" fmla="*/ 3265301 w 4018085"/>
              <a:gd name="connsiteY8" fmla="*/ 5482564 h 5725155"/>
              <a:gd name="connsiteX9" fmla="*/ 3120492 w 4018085"/>
              <a:gd name="connsiteY9" fmla="*/ 5438522 h 5725155"/>
              <a:gd name="connsiteX10" fmla="*/ 2951796 w 4018085"/>
              <a:gd name="connsiteY10" fmla="*/ 5435537 h 5725155"/>
              <a:gd name="connsiteX11" fmla="*/ 2776008 w 4018085"/>
              <a:gd name="connsiteY11" fmla="*/ 5427700 h 5725155"/>
              <a:gd name="connsiteX12" fmla="*/ 2639412 w 4018085"/>
              <a:gd name="connsiteY12" fmla="*/ 5445987 h 5725155"/>
              <a:gd name="connsiteX13" fmla="*/ 2444965 w 4018085"/>
              <a:gd name="connsiteY13" fmla="*/ 5509436 h 5725155"/>
              <a:gd name="connsiteX14" fmla="*/ 2379275 w 4018085"/>
              <a:gd name="connsiteY14" fmla="*/ 5481071 h 5725155"/>
              <a:gd name="connsiteX15" fmla="*/ 2299408 w 4018085"/>
              <a:gd name="connsiteY15" fmla="*/ 5481071 h 5725155"/>
              <a:gd name="connsiteX16" fmla="*/ 2242306 w 4018085"/>
              <a:gd name="connsiteY16" fmla="*/ 5478830 h 5725155"/>
              <a:gd name="connsiteX17" fmla="*/ 2187442 w 4018085"/>
              <a:gd name="connsiteY17" fmla="*/ 5525482 h 5725155"/>
              <a:gd name="connsiteX18" fmla="*/ 2110560 w 4018085"/>
              <a:gd name="connsiteY18" fmla="*/ 5552730 h 5725155"/>
              <a:gd name="connsiteX19" fmla="*/ 2035916 w 4018085"/>
              <a:gd name="connsiteY19" fmla="*/ 5566910 h 5725155"/>
              <a:gd name="connsiteX20" fmla="*/ 1911259 w 4018085"/>
              <a:gd name="connsiteY20" fmla="*/ 5569524 h 5725155"/>
              <a:gd name="connsiteX21" fmla="*/ 1814594 w 4018085"/>
              <a:gd name="connsiteY21" fmla="*/ 5630732 h 5725155"/>
              <a:gd name="connsiteX22" fmla="*/ 1755254 w 4018085"/>
              <a:gd name="connsiteY22" fmla="*/ 5668054 h 5725155"/>
              <a:gd name="connsiteX23" fmla="*/ 1647019 w 4018085"/>
              <a:gd name="connsiteY23" fmla="*/ 5668054 h 5725155"/>
              <a:gd name="connsiteX24" fmla="*/ 1567152 w 4018085"/>
              <a:gd name="connsiteY24" fmla="*/ 5653125 h 5725155"/>
              <a:gd name="connsiteX25" fmla="*/ 1538411 w 4018085"/>
              <a:gd name="connsiteY25" fmla="*/ 5637824 h 5725155"/>
              <a:gd name="connsiteX26" fmla="*/ 1457423 w 4018085"/>
              <a:gd name="connsiteY26" fmla="*/ 5664696 h 5725155"/>
              <a:gd name="connsiteX27" fmla="*/ 1321571 w 4018085"/>
              <a:gd name="connsiteY27" fmla="*/ 5666933 h 5725155"/>
              <a:gd name="connsiteX28" fmla="*/ 1216697 w 4018085"/>
              <a:gd name="connsiteY28" fmla="*/ 5707989 h 5725155"/>
              <a:gd name="connsiteX29" fmla="*/ 1126004 w 4018085"/>
              <a:gd name="connsiteY29" fmla="*/ 5725155 h 5725155"/>
              <a:gd name="connsiteX30" fmla="*/ 980074 w 4018085"/>
              <a:gd name="connsiteY30" fmla="*/ 5594903 h 5725155"/>
              <a:gd name="connsiteX31" fmla="*/ 933050 w 4018085"/>
              <a:gd name="connsiteY31" fmla="*/ 5611324 h 5725155"/>
              <a:gd name="connsiteX32" fmla="*/ 884529 w 4018085"/>
              <a:gd name="connsiteY32" fmla="*/ 5562804 h 5725155"/>
              <a:gd name="connsiteX33" fmla="*/ 768833 w 4018085"/>
              <a:gd name="connsiteY33" fmla="*/ 5435537 h 5725155"/>
              <a:gd name="connsiteX34" fmla="*/ 764961 w 4018085"/>
              <a:gd name="connsiteY34" fmla="*/ 5362712 h 5725155"/>
              <a:gd name="connsiteX35" fmla="*/ 764478 w 4018085"/>
              <a:gd name="connsiteY35" fmla="*/ 5357286 h 5725155"/>
              <a:gd name="connsiteX36" fmla="*/ 765847 w 4018085"/>
              <a:gd name="connsiteY36" fmla="*/ 5357907 h 5725155"/>
              <a:gd name="connsiteX37" fmla="*/ 764477 w 4018085"/>
              <a:gd name="connsiteY37" fmla="*/ 5357283 h 5725155"/>
              <a:gd name="connsiteX38" fmla="*/ 764478 w 4018085"/>
              <a:gd name="connsiteY38" fmla="*/ 5357286 h 5725155"/>
              <a:gd name="connsiteX39" fmla="*/ 719562 w 4018085"/>
              <a:gd name="connsiteY39" fmla="*/ 5336930 h 5725155"/>
              <a:gd name="connsiteX40" fmla="*/ 669182 w 4018085"/>
              <a:gd name="connsiteY40" fmla="*/ 5330291 h 5725155"/>
              <a:gd name="connsiteX41" fmla="*/ 594538 w 4018085"/>
              <a:gd name="connsiteY41" fmla="*/ 5308642 h 5725155"/>
              <a:gd name="connsiteX42" fmla="*/ 536316 w 4018085"/>
              <a:gd name="connsiteY42" fmla="*/ 5266841 h 5725155"/>
              <a:gd name="connsiteX43" fmla="*/ 400836 w 4018085"/>
              <a:gd name="connsiteY43" fmla="*/ 5247434 h 5725155"/>
              <a:gd name="connsiteX44" fmla="*/ 347841 w 4018085"/>
              <a:gd name="connsiteY44" fmla="*/ 5221310 h 5725155"/>
              <a:gd name="connsiteX45" fmla="*/ 142196 w 4018085"/>
              <a:gd name="connsiteY45" fmla="*/ 5221310 h 5725155"/>
              <a:gd name="connsiteX46" fmla="*/ 0 w 4018085"/>
              <a:gd name="connsiteY46" fmla="*/ 5275798 h 5725155"/>
              <a:gd name="connsiteX47" fmla="*/ 0 w 4018085"/>
              <a:gd name="connsiteY47" fmla="*/ 386616 h 5725155"/>
              <a:gd name="connsiteX48" fmla="*/ 34336 w 4018085"/>
              <a:gd name="connsiteY48" fmla="*/ 384002 h 5725155"/>
              <a:gd name="connsiteX49" fmla="*/ 260882 w 4018085"/>
              <a:gd name="connsiteY49" fmla="*/ 379151 h 5725155"/>
              <a:gd name="connsiteX50" fmla="*/ 486679 w 4018085"/>
              <a:gd name="connsiteY50" fmla="*/ 370566 h 5725155"/>
              <a:gd name="connsiteX51" fmla="*/ 550873 w 4018085"/>
              <a:gd name="connsiteY51" fmla="*/ 350042 h 5725155"/>
              <a:gd name="connsiteX52" fmla="*/ 681874 w 4018085"/>
              <a:gd name="connsiteY52" fmla="*/ 341457 h 5725155"/>
              <a:gd name="connsiteX53" fmla="*/ 894980 w 4018085"/>
              <a:gd name="connsiteY53" fmla="*/ 341457 h 5725155"/>
              <a:gd name="connsiteX54" fmla="*/ 1101369 w 4018085"/>
              <a:gd name="connsiteY54" fmla="*/ 327649 h 5725155"/>
              <a:gd name="connsiteX55" fmla="*/ 1297685 w 4018085"/>
              <a:gd name="connsiteY55" fmla="*/ 283607 h 5725155"/>
              <a:gd name="connsiteX56" fmla="*/ 1407413 w 4018085"/>
              <a:gd name="connsiteY56" fmla="*/ 283607 h 5725155"/>
              <a:gd name="connsiteX57" fmla="*/ 1444736 w 4018085"/>
              <a:gd name="connsiteY57" fmla="*/ 239193 h 5725155"/>
              <a:gd name="connsiteX58" fmla="*/ 1642912 w 4018085"/>
              <a:gd name="connsiteY58" fmla="*/ 201871 h 5725155"/>
              <a:gd name="connsiteX59" fmla="*/ 1737712 w 4018085"/>
              <a:gd name="connsiteY59" fmla="*/ 179105 h 5725155"/>
              <a:gd name="connsiteX60" fmla="*/ 1881401 w 4018085"/>
              <a:gd name="connsiteY60" fmla="*/ 173134 h 5725155"/>
              <a:gd name="connsiteX61" fmla="*/ 2006431 w 4018085"/>
              <a:gd name="connsiteY61" fmla="*/ 215307 h 5725155"/>
              <a:gd name="connsiteX62" fmla="*/ 2089284 w 4018085"/>
              <a:gd name="connsiteY62" fmla="*/ 276142 h 5725155"/>
              <a:gd name="connsiteX63" fmla="*/ 2225136 w 4018085"/>
              <a:gd name="connsiteY63" fmla="*/ 313464 h 5725155"/>
              <a:gd name="connsiteX64" fmla="*/ 2434515 w 4018085"/>
              <a:gd name="connsiteY64" fmla="*/ 327649 h 5725155"/>
              <a:gd name="connsiteX65" fmla="*/ 2593877 w 4018085"/>
              <a:gd name="connsiteY65" fmla="*/ 327649 h 5725155"/>
              <a:gd name="connsiteX66" fmla="*/ 2694276 w 4018085"/>
              <a:gd name="connsiteY66" fmla="*/ 327649 h 5725155"/>
              <a:gd name="connsiteX67" fmla="*/ 2781608 w 4018085"/>
              <a:gd name="connsiteY67" fmla="*/ 342950 h 5725155"/>
              <a:gd name="connsiteX68" fmla="*/ 2884244 w 4018085"/>
              <a:gd name="connsiteY68" fmla="*/ 372059 h 5725155"/>
              <a:gd name="connsiteX69" fmla="*/ 2970832 w 4018085"/>
              <a:gd name="connsiteY69" fmla="*/ 385871 h 5725155"/>
              <a:gd name="connsiteX70" fmla="*/ 3137662 w 4018085"/>
              <a:gd name="connsiteY70" fmla="*/ 385871 h 5725155"/>
              <a:gd name="connsiteX71" fmla="*/ 3339201 w 4018085"/>
              <a:gd name="connsiteY71" fmla="*/ 358251 h 5725155"/>
              <a:gd name="connsiteX72" fmla="*/ 3525811 w 4018085"/>
              <a:gd name="connsiteY72" fmla="*/ 286593 h 5725155"/>
              <a:gd name="connsiteX73" fmla="*/ 3528048 w 4018085"/>
              <a:gd name="connsiteY73" fmla="*/ 290327 h 5725155"/>
              <a:gd name="connsiteX74" fmla="*/ 3551562 w 4018085"/>
              <a:gd name="connsiteY74" fmla="*/ 195899 h 5725155"/>
              <a:gd name="connsiteX75" fmla="*/ 3654198 w 4018085"/>
              <a:gd name="connsiteY75" fmla="*/ 148875 h 5725155"/>
              <a:gd name="connsiteX76" fmla="*/ 3741902 w 4018085"/>
              <a:gd name="connsiteY76" fmla="*/ 100355 h 5725155"/>
              <a:gd name="connsiteX77" fmla="*/ 3813188 w 4018085"/>
              <a:gd name="connsiteY77" fmla="*/ 85802 h 5725155"/>
              <a:gd name="connsiteX78" fmla="*/ 3898654 w 4018085"/>
              <a:gd name="connsiteY78" fmla="*/ 35789 h 5725155"/>
              <a:gd name="connsiteX79" fmla="*/ 3937355 w 4018085"/>
              <a:gd name="connsiteY79" fmla="*/ 906 h 572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18085" h="5725155">
                <a:moveTo>
                  <a:pt x="3937355" y="906"/>
                </a:moveTo>
                <a:cubicBezTo>
                  <a:pt x="3959578" y="6829"/>
                  <a:pt x="3982584" y="39194"/>
                  <a:pt x="4004277" y="19367"/>
                </a:cubicBezTo>
                <a:cubicBezTo>
                  <a:pt x="4008685" y="21499"/>
                  <a:pt x="4013316" y="23125"/>
                  <a:pt x="4018085" y="24218"/>
                </a:cubicBezTo>
                <a:lnTo>
                  <a:pt x="4018085" y="5449349"/>
                </a:lnTo>
                <a:cubicBezTo>
                  <a:pt x="3991962" y="5445615"/>
                  <a:pt x="3964718" y="5455316"/>
                  <a:pt x="3936725" y="5510557"/>
                </a:cubicBezTo>
                <a:cubicBezTo>
                  <a:pt x="3884846" y="5525109"/>
                  <a:pt x="3830730" y="5464274"/>
                  <a:pt x="3776987" y="5510557"/>
                </a:cubicBezTo>
                <a:cubicBezTo>
                  <a:pt x="3707566" y="5439643"/>
                  <a:pt x="3638149" y="5452335"/>
                  <a:pt x="3568728" y="5510557"/>
                </a:cubicBezTo>
                <a:cubicBezTo>
                  <a:pt x="3513492" y="5534067"/>
                  <a:pt x="3463854" y="5496000"/>
                  <a:pt x="3408618" y="5526230"/>
                </a:cubicBezTo>
                <a:cubicBezTo>
                  <a:pt x="3351888" y="5541903"/>
                  <a:pt x="3308594" y="5498238"/>
                  <a:pt x="3265301" y="5482564"/>
                </a:cubicBezTo>
                <a:cubicBezTo>
                  <a:pt x="3222008" y="5475844"/>
                  <a:pt x="3178714" y="5403814"/>
                  <a:pt x="3120492" y="5438522"/>
                </a:cubicBezTo>
                <a:cubicBezTo>
                  <a:pt x="3066376" y="5518766"/>
                  <a:pt x="3008526" y="5443373"/>
                  <a:pt x="2951796" y="5435537"/>
                </a:cubicBezTo>
                <a:cubicBezTo>
                  <a:pt x="2895067" y="5427700"/>
                  <a:pt x="2833859" y="5393364"/>
                  <a:pt x="2776008" y="5427700"/>
                </a:cubicBezTo>
                <a:cubicBezTo>
                  <a:pt x="2731970" y="5391122"/>
                  <a:pt x="2684943" y="5419487"/>
                  <a:pt x="2639412" y="5445987"/>
                </a:cubicBezTo>
                <a:cubicBezTo>
                  <a:pt x="2587161" y="5461288"/>
                  <a:pt x="2497588" y="5535187"/>
                  <a:pt x="2444965" y="5509436"/>
                </a:cubicBezTo>
                <a:cubicBezTo>
                  <a:pt x="2416597" y="5490773"/>
                  <a:pt x="2416597" y="5434416"/>
                  <a:pt x="2379275" y="5481071"/>
                </a:cubicBezTo>
                <a:cubicBezTo>
                  <a:pt x="2353151" y="5425086"/>
                  <a:pt x="2325907" y="5456809"/>
                  <a:pt x="2299408" y="5481071"/>
                </a:cubicBezTo>
                <a:cubicBezTo>
                  <a:pt x="2293436" y="5459799"/>
                  <a:pt x="2252384" y="5535560"/>
                  <a:pt x="2242306" y="5478830"/>
                </a:cubicBezTo>
                <a:cubicBezTo>
                  <a:pt x="2209090" y="5456809"/>
                  <a:pt x="2212448" y="5582211"/>
                  <a:pt x="2187442" y="5525482"/>
                </a:cubicBezTo>
                <a:cubicBezTo>
                  <a:pt x="2165048" y="5508316"/>
                  <a:pt x="2136311" y="5596395"/>
                  <a:pt x="2110560" y="5552730"/>
                </a:cubicBezTo>
                <a:cubicBezTo>
                  <a:pt x="2079954" y="5515032"/>
                  <a:pt x="2076224" y="5612817"/>
                  <a:pt x="2035916" y="5566910"/>
                </a:cubicBezTo>
                <a:cubicBezTo>
                  <a:pt x="1995980" y="5611324"/>
                  <a:pt x="1948581" y="5562431"/>
                  <a:pt x="1911259" y="5569524"/>
                </a:cubicBezTo>
                <a:cubicBezTo>
                  <a:pt x="1867221" y="5613189"/>
                  <a:pt x="1844079" y="5641926"/>
                  <a:pt x="1814594" y="5630732"/>
                </a:cubicBezTo>
                <a:cubicBezTo>
                  <a:pt x="1798172" y="5722918"/>
                  <a:pt x="1778392" y="5692312"/>
                  <a:pt x="1755254" y="5668054"/>
                </a:cubicBezTo>
                <a:cubicBezTo>
                  <a:pt x="1726141" y="5697167"/>
                  <a:pt x="1676876" y="5618040"/>
                  <a:pt x="1647019" y="5668054"/>
                </a:cubicBezTo>
                <a:cubicBezTo>
                  <a:pt x="1604474" y="5668798"/>
                  <a:pt x="1597005" y="5742326"/>
                  <a:pt x="1567152" y="5653125"/>
                </a:cubicBezTo>
                <a:cubicBezTo>
                  <a:pt x="1552223" y="5703883"/>
                  <a:pt x="1559311" y="5693805"/>
                  <a:pt x="1538411" y="5637824"/>
                </a:cubicBezTo>
                <a:cubicBezTo>
                  <a:pt x="1509674" y="5597888"/>
                  <a:pt x="1483546" y="5677756"/>
                  <a:pt x="1457423" y="5664696"/>
                </a:cubicBezTo>
                <a:cubicBezTo>
                  <a:pt x="1413385" y="5710975"/>
                  <a:pt x="1366357" y="5611324"/>
                  <a:pt x="1321571" y="5666933"/>
                </a:cubicBezTo>
                <a:cubicBezTo>
                  <a:pt x="1275292" y="5654618"/>
                  <a:pt x="1254019" y="5653497"/>
                  <a:pt x="1216697" y="5707989"/>
                </a:cubicBezTo>
                <a:cubicBezTo>
                  <a:pt x="1196541" y="5738591"/>
                  <a:pt x="1146904" y="5687833"/>
                  <a:pt x="1126004" y="5725155"/>
                </a:cubicBezTo>
                <a:cubicBezTo>
                  <a:pt x="1071888" y="5656855"/>
                  <a:pt x="1066660" y="5545638"/>
                  <a:pt x="980074" y="5594903"/>
                </a:cubicBezTo>
                <a:cubicBezTo>
                  <a:pt x="961415" y="5574002"/>
                  <a:pt x="952081" y="5685968"/>
                  <a:pt x="933050" y="5611324"/>
                </a:cubicBezTo>
                <a:cubicBezTo>
                  <a:pt x="921851" y="5603488"/>
                  <a:pt x="879306" y="5483685"/>
                  <a:pt x="884529" y="5562804"/>
                </a:cubicBezTo>
                <a:cubicBezTo>
                  <a:pt x="861392" y="5547503"/>
                  <a:pt x="806155" y="5432179"/>
                  <a:pt x="768833" y="5435537"/>
                </a:cubicBezTo>
                <a:cubicBezTo>
                  <a:pt x="767340" y="5390190"/>
                  <a:pt x="765754" y="5370783"/>
                  <a:pt x="764961" y="5362712"/>
                </a:cubicBezTo>
                <a:lnTo>
                  <a:pt x="764478" y="5357286"/>
                </a:lnTo>
                <a:lnTo>
                  <a:pt x="765847" y="5357907"/>
                </a:lnTo>
                <a:cubicBezTo>
                  <a:pt x="765008" y="5357907"/>
                  <a:pt x="764588" y="5357090"/>
                  <a:pt x="764477" y="5357283"/>
                </a:cubicBezTo>
                <a:lnTo>
                  <a:pt x="764478" y="5357286"/>
                </a:lnTo>
                <a:lnTo>
                  <a:pt x="719562" y="5336930"/>
                </a:lnTo>
                <a:cubicBezTo>
                  <a:pt x="703274" y="5332276"/>
                  <a:pt x="686304" y="5330013"/>
                  <a:pt x="669182" y="5330291"/>
                </a:cubicBezTo>
                <a:cubicBezTo>
                  <a:pt x="625517" y="5247434"/>
                  <a:pt x="620290" y="5308642"/>
                  <a:pt x="594538" y="5308642"/>
                </a:cubicBezTo>
                <a:cubicBezTo>
                  <a:pt x="548631" y="5306777"/>
                  <a:pt x="569532" y="5372463"/>
                  <a:pt x="536316" y="5266841"/>
                </a:cubicBezTo>
                <a:cubicBezTo>
                  <a:pt x="506458" y="5316855"/>
                  <a:pt x="411659" y="5284756"/>
                  <a:pt x="400836" y="5247434"/>
                </a:cubicBezTo>
                <a:cubicBezTo>
                  <a:pt x="347841" y="5240342"/>
                  <a:pt x="390762" y="5286625"/>
                  <a:pt x="347841" y="5221310"/>
                </a:cubicBezTo>
                <a:cubicBezTo>
                  <a:pt x="304920" y="5269827"/>
                  <a:pt x="280285" y="5221310"/>
                  <a:pt x="142196" y="5221310"/>
                </a:cubicBezTo>
                <a:cubicBezTo>
                  <a:pt x="74644" y="5157116"/>
                  <a:pt x="16049" y="5219069"/>
                  <a:pt x="0" y="5275798"/>
                </a:cubicBezTo>
                <a:lnTo>
                  <a:pt x="0" y="386616"/>
                </a:lnTo>
                <a:lnTo>
                  <a:pt x="34336" y="384002"/>
                </a:lnTo>
                <a:cubicBezTo>
                  <a:pt x="125774" y="440731"/>
                  <a:pt x="148916" y="471710"/>
                  <a:pt x="260882" y="379151"/>
                </a:cubicBezTo>
                <a:cubicBezTo>
                  <a:pt x="354185" y="393708"/>
                  <a:pt x="446743" y="370566"/>
                  <a:pt x="486679" y="370566"/>
                </a:cubicBezTo>
                <a:cubicBezTo>
                  <a:pt x="507579" y="365343"/>
                  <a:pt x="563936" y="387364"/>
                  <a:pt x="550873" y="350042"/>
                </a:cubicBezTo>
                <a:cubicBezTo>
                  <a:pt x="587407" y="317488"/>
                  <a:pt x="641401" y="313954"/>
                  <a:pt x="681874" y="341457"/>
                </a:cubicBezTo>
                <a:cubicBezTo>
                  <a:pt x="750919" y="314213"/>
                  <a:pt x="824070" y="254121"/>
                  <a:pt x="894980" y="341457"/>
                </a:cubicBezTo>
                <a:cubicBezTo>
                  <a:pt x="963389" y="332241"/>
                  <a:pt x="1032344" y="327625"/>
                  <a:pt x="1101369" y="327649"/>
                </a:cubicBezTo>
                <a:cubicBezTo>
                  <a:pt x="1170046" y="346680"/>
                  <a:pt x="1226775" y="296298"/>
                  <a:pt x="1297685" y="283607"/>
                </a:cubicBezTo>
                <a:cubicBezTo>
                  <a:pt x="1328291" y="363102"/>
                  <a:pt x="1379421" y="241806"/>
                  <a:pt x="1407413" y="283607"/>
                </a:cubicBezTo>
                <a:cubicBezTo>
                  <a:pt x="1423459" y="193289"/>
                  <a:pt x="1435402" y="230611"/>
                  <a:pt x="1444736" y="239193"/>
                </a:cubicBezTo>
                <a:cubicBezTo>
                  <a:pt x="1495866" y="98490"/>
                  <a:pt x="1561552" y="229491"/>
                  <a:pt x="1642912" y="201871"/>
                </a:cubicBezTo>
                <a:cubicBezTo>
                  <a:pt x="1689568" y="245913"/>
                  <a:pt x="1697028" y="153354"/>
                  <a:pt x="1737712" y="179105"/>
                </a:cubicBezTo>
                <a:cubicBezTo>
                  <a:pt x="1777272" y="141039"/>
                  <a:pt x="1839228" y="165669"/>
                  <a:pt x="1881401" y="173134"/>
                </a:cubicBezTo>
                <a:cubicBezTo>
                  <a:pt x="1922829" y="191797"/>
                  <a:pt x="1969109" y="158953"/>
                  <a:pt x="2006431" y="215307"/>
                </a:cubicBezTo>
                <a:cubicBezTo>
                  <a:pt x="2045990" y="229119"/>
                  <a:pt x="2058682" y="205977"/>
                  <a:pt x="2089284" y="276142"/>
                </a:cubicBezTo>
                <a:cubicBezTo>
                  <a:pt x="2126982" y="242178"/>
                  <a:pt x="2177364" y="305628"/>
                  <a:pt x="2225136" y="313464"/>
                </a:cubicBezTo>
                <a:cubicBezTo>
                  <a:pt x="2295677" y="412367"/>
                  <a:pt x="2363601" y="301521"/>
                  <a:pt x="2434515" y="327649"/>
                </a:cubicBezTo>
                <a:cubicBezTo>
                  <a:pt x="2487510" y="327649"/>
                  <a:pt x="2540882" y="267557"/>
                  <a:pt x="2593877" y="327649"/>
                </a:cubicBezTo>
                <a:cubicBezTo>
                  <a:pt x="2626348" y="340336"/>
                  <a:pt x="2662178" y="327649"/>
                  <a:pt x="2694276" y="327649"/>
                </a:cubicBezTo>
                <a:cubicBezTo>
                  <a:pt x="2724134" y="264948"/>
                  <a:pt x="2751006" y="354521"/>
                  <a:pt x="2781608" y="342950"/>
                </a:cubicBezTo>
                <a:cubicBezTo>
                  <a:pt x="2831994" y="264199"/>
                  <a:pt x="2837965" y="434015"/>
                  <a:pt x="2884244" y="372059"/>
                </a:cubicBezTo>
                <a:cubicBezTo>
                  <a:pt x="2914846" y="504925"/>
                  <a:pt x="2937988" y="322422"/>
                  <a:pt x="2970832" y="385871"/>
                </a:cubicBezTo>
                <a:cubicBezTo>
                  <a:pt x="3025696" y="385871"/>
                  <a:pt x="3083918" y="396693"/>
                  <a:pt x="3137662" y="385871"/>
                </a:cubicBezTo>
                <a:cubicBezTo>
                  <a:pt x="3205214" y="346308"/>
                  <a:pt x="3270900" y="302270"/>
                  <a:pt x="3339201" y="358251"/>
                </a:cubicBezTo>
                <a:cubicBezTo>
                  <a:pt x="3430266" y="355265"/>
                  <a:pt x="3504534" y="409757"/>
                  <a:pt x="3525811" y="286593"/>
                </a:cubicBezTo>
                <a:cubicBezTo>
                  <a:pt x="3526947" y="287552"/>
                  <a:pt x="3527738" y="288869"/>
                  <a:pt x="3528048" y="290327"/>
                </a:cubicBezTo>
                <a:cubicBezTo>
                  <a:pt x="3532668" y="258134"/>
                  <a:pt x="3540544" y="226497"/>
                  <a:pt x="3551562" y="195899"/>
                </a:cubicBezTo>
                <a:cubicBezTo>
                  <a:pt x="3592842" y="210166"/>
                  <a:pt x="3638043" y="189453"/>
                  <a:pt x="3654198" y="148875"/>
                </a:cubicBezTo>
                <a:cubicBezTo>
                  <a:pt x="3686666" y="94383"/>
                  <a:pt x="3698236" y="133947"/>
                  <a:pt x="3741902" y="100355"/>
                </a:cubicBezTo>
                <a:cubicBezTo>
                  <a:pt x="3768030" y="114911"/>
                  <a:pt x="3788930" y="6303"/>
                  <a:pt x="3813188" y="85802"/>
                </a:cubicBezTo>
                <a:cubicBezTo>
                  <a:pt x="3844539" y="77217"/>
                  <a:pt x="3865811" y="25711"/>
                  <a:pt x="3898654" y="35789"/>
                </a:cubicBezTo>
                <a:cubicBezTo>
                  <a:pt x="3910971" y="3319"/>
                  <a:pt x="3924022" y="-2647"/>
                  <a:pt x="3937355" y="90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4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93DF9C-0128-4DAB-8463-1502BB0FDBCF}"/>
              </a:ext>
            </a:extLst>
          </p:cNvPr>
          <p:cNvSpPr/>
          <p:nvPr userDrawn="1"/>
        </p:nvSpPr>
        <p:spPr>
          <a:xfrm>
            <a:off x="189088" y="-28574"/>
            <a:ext cx="8853312" cy="10323513"/>
          </a:xfrm>
          <a:custGeom>
            <a:avLst/>
            <a:gdLst>
              <a:gd name="connsiteX0" fmla="*/ 0 w 4979988"/>
              <a:gd name="connsiteY0" fmla="*/ 0 h 10323513"/>
              <a:gd name="connsiteX1" fmla="*/ 4753796 w 4979988"/>
              <a:gd name="connsiteY1" fmla="*/ 0 h 10323513"/>
              <a:gd name="connsiteX2" fmla="*/ 4755574 w 4979988"/>
              <a:gd name="connsiteY2" fmla="*/ 35616 h 10323513"/>
              <a:gd name="connsiteX3" fmla="*/ 4755574 w 4979988"/>
              <a:gd name="connsiteY3" fmla="*/ 132975 h 10323513"/>
              <a:gd name="connsiteX4" fmla="*/ 4784603 w 4979988"/>
              <a:gd name="connsiteY4" fmla="*/ 150009 h 10323513"/>
              <a:gd name="connsiteX5" fmla="*/ 4779626 w 4979988"/>
              <a:gd name="connsiteY5" fmla="*/ 150009 h 10323513"/>
              <a:gd name="connsiteX6" fmla="*/ 4804510 w 4979988"/>
              <a:gd name="connsiteY6" fmla="*/ 347651 h 10323513"/>
              <a:gd name="connsiteX7" fmla="*/ 4804510 w 4979988"/>
              <a:gd name="connsiteY7" fmla="*/ 626581 h 10323513"/>
              <a:gd name="connsiteX8" fmla="*/ 4734008 w 4979988"/>
              <a:gd name="connsiteY8" fmla="*/ 777000 h 10323513"/>
              <a:gd name="connsiteX9" fmla="*/ 4730272 w 4979988"/>
              <a:gd name="connsiteY9" fmla="*/ 910384 h 10323513"/>
              <a:gd name="connsiteX10" fmla="*/ 4724469 w 4979988"/>
              <a:gd name="connsiteY10" fmla="*/ 1090985 h 10323513"/>
              <a:gd name="connsiteX11" fmla="*/ 4697094 w 4979988"/>
              <a:gd name="connsiteY11" fmla="*/ 1276452 h 10323513"/>
              <a:gd name="connsiteX12" fmla="*/ 4535352 w 4979988"/>
              <a:gd name="connsiteY12" fmla="*/ 1366508 h 10323513"/>
              <a:gd name="connsiteX13" fmla="*/ 4452408 w 4979988"/>
              <a:gd name="connsiteY13" fmla="*/ 1488695 h 10323513"/>
              <a:gd name="connsiteX14" fmla="*/ 4351214 w 4979988"/>
              <a:gd name="connsiteY14" fmla="*/ 1754971 h 10323513"/>
              <a:gd name="connsiteX15" fmla="*/ 4302693 w 4979988"/>
              <a:gd name="connsiteY15" fmla="*/ 1876668 h 10323513"/>
              <a:gd name="connsiteX16" fmla="*/ 4300202 w 4979988"/>
              <a:gd name="connsiteY16" fmla="*/ 2093290 h 10323513"/>
              <a:gd name="connsiteX17" fmla="*/ 4302693 w 4979988"/>
              <a:gd name="connsiteY17" fmla="*/ 2309916 h 10323513"/>
              <a:gd name="connsiteX18" fmla="*/ 4302693 w 4979988"/>
              <a:gd name="connsiteY18" fmla="*/ 2601993 h 10323513"/>
              <a:gd name="connsiteX19" fmla="*/ 4290249 w 4979988"/>
              <a:gd name="connsiteY19" fmla="*/ 2873622 h 10323513"/>
              <a:gd name="connsiteX20" fmla="*/ 4308497 w 4979988"/>
              <a:gd name="connsiteY20" fmla="*/ 3091706 h 10323513"/>
              <a:gd name="connsiteX21" fmla="*/ 4302693 w 4979988"/>
              <a:gd name="connsiteY21" fmla="*/ 3313684 h 10323513"/>
              <a:gd name="connsiteX22" fmla="*/ 4302693 w 4979988"/>
              <a:gd name="connsiteY22" fmla="*/ 3431000 h 10323513"/>
              <a:gd name="connsiteX23" fmla="*/ 4349556 w 4979988"/>
              <a:gd name="connsiteY23" fmla="*/ 3528359 h 10323513"/>
              <a:gd name="connsiteX24" fmla="*/ 4357851 w 4979988"/>
              <a:gd name="connsiteY24" fmla="*/ 3714801 h 10323513"/>
              <a:gd name="connsiteX25" fmla="*/ 4390615 w 4979988"/>
              <a:gd name="connsiteY25" fmla="*/ 3778088 h 10323513"/>
              <a:gd name="connsiteX26" fmla="*/ 4419230 w 4979988"/>
              <a:gd name="connsiteY26" fmla="*/ 3956251 h 10323513"/>
              <a:gd name="connsiteX27" fmla="*/ 4505493 w 4979988"/>
              <a:gd name="connsiteY27" fmla="*/ 4190398 h 10323513"/>
              <a:gd name="connsiteX28" fmla="*/ 4533694 w 4979988"/>
              <a:gd name="connsiteY28" fmla="*/ 4260982 h 10323513"/>
              <a:gd name="connsiteX29" fmla="*/ 4607099 w 4979988"/>
              <a:gd name="connsiteY29" fmla="*/ 4411890 h 10323513"/>
              <a:gd name="connsiteX30" fmla="*/ 4655208 w 4979988"/>
              <a:gd name="connsiteY30" fmla="*/ 4525311 h 10323513"/>
              <a:gd name="connsiteX31" fmla="*/ 4623275 w 4979988"/>
              <a:gd name="connsiteY31" fmla="*/ 4779905 h 10323513"/>
              <a:gd name="connsiteX32" fmla="*/ 4577240 w 4979988"/>
              <a:gd name="connsiteY32" fmla="*/ 4860717 h 10323513"/>
              <a:gd name="connsiteX33" fmla="*/ 4566041 w 4979988"/>
              <a:gd name="connsiteY33" fmla="*/ 5069065 h 10323513"/>
              <a:gd name="connsiteX34" fmla="*/ 4552356 w 4979988"/>
              <a:gd name="connsiteY34" fmla="*/ 5166423 h 10323513"/>
              <a:gd name="connsiteX35" fmla="*/ 4552356 w 4979988"/>
              <a:gd name="connsiteY35" fmla="*/ 5231164 h 10323513"/>
              <a:gd name="connsiteX36" fmla="*/ 4529545 w 4979988"/>
              <a:gd name="connsiteY36" fmla="*/ 5444869 h 10323513"/>
              <a:gd name="connsiteX37" fmla="*/ 4415498 w 4979988"/>
              <a:gd name="connsiteY37" fmla="*/ 5590908 h 10323513"/>
              <a:gd name="connsiteX38" fmla="*/ 4367804 w 4979988"/>
              <a:gd name="connsiteY38" fmla="*/ 5808500 h 10323513"/>
              <a:gd name="connsiteX39" fmla="*/ 4376926 w 4979988"/>
              <a:gd name="connsiteY39" fmla="*/ 6040214 h 10323513"/>
              <a:gd name="connsiteX40" fmla="*/ 4376926 w 4979988"/>
              <a:gd name="connsiteY40" fmla="*/ 6349329 h 10323513"/>
              <a:gd name="connsiteX41" fmla="*/ 4413840 w 4979988"/>
              <a:gd name="connsiteY41" fmla="*/ 6511921 h 10323513"/>
              <a:gd name="connsiteX42" fmla="*/ 4480195 w 4979988"/>
              <a:gd name="connsiteY42" fmla="*/ 6550373 h 10323513"/>
              <a:gd name="connsiteX43" fmla="*/ 4539497 w 4979988"/>
              <a:gd name="connsiteY43" fmla="*/ 6774789 h 10323513"/>
              <a:gd name="connsiteX44" fmla="*/ 4613735 w 4979988"/>
              <a:gd name="connsiteY44" fmla="*/ 6888212 h 10323513"/>
              <a:gd name="connsiteX45" fmla="*/ 4727373 w 4979988"/>
              <a:gd name="connsiteY45" fmla="*/ 7185644 h 10323513"/>
              <a:gd name="connsiteX46" fmla="*/ 4768845 w 4979988"/>
              <a:gd name="connsiteY46" fmla="*/ 7380360 h 10323513"/>
              <a:gd name="connsiteX47" fmla="*/ 4848472 w 4979988"/>
              <a:gd name="connsiteY47" fmla="*/ 7563881 h 10323513"/>
              <a:gd name="connsiteX48" fmla="*/ 4912338 w 4979988"/>
              <a:gd name="connsiteY48" fmla="*/ 7772229 h 10323513"/>
              <a:gd name="connsiteX49" fmla="*/ 4925196 w 4979988"/>
              <a:gd name="connsiteY49" fmla="*/ 7990312 h 10323513"/>
              <a:gd name="connsiteX50" fmla="*/ 4925196 w 4979988"/>
              <a:gd name="connsiteY50" fmla="*/ 8219104 h 10323513"/>
              <a:gd name="connsiteX51" fmla="*/ 4925196 w 4979988"/>
              <a:gd name="connsiteY51" fmla="*/ 8420637 h 10323513"/>
              <a:gd name="connsiteX52" fmla="*/ 4949666 w 4979988"/>
              <a:gd name="connsiteY52" fmla="*/ 8756037 h 10323513"/>
              <a:gd name="connsiteX53" fmla="*/ 4903216 w 4979988"/>
              <a:gd name="connsiteY53" fmla="*/ 9088035 h 10323513"/>
              <a:gd name="connsiteX54" fmla="*/ 4851791 w 4979988"/>
              <a:gd name="connsiteY54" fmla="*/ 9395688 h 10323513"/>
              <a:gd name="connsiteX55" fmla="*/ 4873356 w 4979988"/>
              <a:gd name="connsiteY55" fmla="*/ 9747150 h 10323513"/>
              <a:gd name="connsiteX56" fmla="*/ 4762624 w 4979988"/>
              <a:gd name="connsiteY56" fmla="*/ 9821628 h 10323513"/>
              <a:gd name="connsiteX57" fmla="*/ 4757233 w 4979988"/>
              <a:gd name="connsiteY57" fmla="*/ 10113705 h 10323513"/>
              <a:gd name="connsiteX58" fmla="*/ 4776722 w 4979988"/>
              <a:gd name="connsiteY58" fmla="*/ 10274834 h 10323513"/>
              <a:gd name="connsiteX59" fmla="*/ 4688386 w 4979988"/>
              <a:gd name="connsiteY59" fmla="*/ 10323513 h 10323513"/>
              <a:gd name="connsiteX60" fmla="*/ 2879353 w 4979988"/>
              <a:gd name="connsiteY60" fmla="*/ 10323513 h 10323513"/>
              <a:gd name="connsiteX61" fmla="*/ 2879353 w 4979988"/>
              <a:gd name="connsiteY61" fmla="*/ 10315722 h 10323513"/>
              <a:gd name="connsiteX62" fmla="*/ 0 w 4979988"/>
              <a:gd name="connsiteY62" fmla="*/ 10315722 h 103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79988" h="10323513">
                <a:moveTo>
                  <a:pt x="0" y="0"/>
                </a:moveTo>
                <a:lnTo>
                  <a:pt x="4753796" y="0"/>
                </a:lnTo>
                <a:lnTo>
                  <a:pt x="4755574" y="35616"/>
                </a:lnTo>
                <a:cubicBezTo>
                  <a:pt x="4718660" y="21986"/>
                  <a:pt x="4735666" y="84295"/>
                  <a:pt x="4755574" y="132975"/>
                </a:cubicBezTo>
                <a:cubicBezTo>
                  <a:pt x="4767600" y="140274"/>
                  <a:pt x="4777140" y="146115"/>
                  <a:pt x="4784603" y="150009"/>
                </a:cubicBezTo>
                <a:cubicBezTo>
                  <a:pt x="4782978" y="149466"/>
                  <a:pt x="4781254" y="149466"/>
                  <a:pt x="4779626" y="150009"/>
                </a:cubicBezTo>
                <a:cubicBezTo>
                  <a:pt x="4692118" y="213779"/>
                  <a:pt x="4795801" y="190899"/>
                  <a:pt x="4804510" y="347651"/>
                </a:cubicBezTo>
                <a:cubicBezTo>
                  <a:pt x="4821930" y="431863"/>
                  <a:pt x="4734008" y="510236"/>
                  <a:pt x="4804510" y="626581"/>
                </a:cubicBezTo>
                <a:cubicBezTo>
                  <a:pt x="4858426" y="676723"/>
                  <a:pt x="4831465" y="660659"/>
                  <a:pt x="4734008" y="777000"/>
                </a:cubicBezTo>
                <a:cubicBezTo>
                  <a:pt x="4516273" y="803774"/>
                  <a:pt x="4784603" y="785279"/>
                  <a:pt x="4730272" y="910384"/>
                </a:cubicBezTo>
                <a:cubicBezTo>
                  <a:pt x="4742516" y="970066"/>
                  <a:pt x="4740509" y="1032555"/>
                  <a:pt x="4724469" y="1090985"/>
                </a:cubicBezTo>
                <a:cubicBezTo>
                  <a:pt x="4610004" y="1154265"/>
                  <a:pt x="4634887" y="1193695"/>
                  <a:pt x="4697094" y="1276452"/>
                </a:cubicBezTo>
                <a:cubicBezTo>
                  <a:pt x="4707879" y="1339733"/>
                  <a:pt x="4561064" y="1368940"/>
                  <a:pt x="4535352" y="1366508"/>
                </a:cubicBezTo>
                <a:cubicBezTo>
                  <a:pt x="4497612" y="1417134"/>
                  <a:pt x="4425452" y="1410808"/>
                  <a:pt x="4452408" y="1488695"/>
                </a:cubicBezTo>
                <a:cubicBezTo>
                  <a:pt x="4413421" y="1590434"/>
                  <a:pt x="4371121" y="1654204"/>
                  <a:pt x="4351214" y="1754971"/>
                </a:cubicBezTo>
                <a:cubicBezTo>
                  <a:pt x="4299375" y="1817768"/>
                  <a:pt x="4281541" y="1815821"/>
                  <a:pt x="4302693" y="1876668"/>
                </a:cubicBezTo>
                <a:cubicBezTo>
                  <a:pt x="4277809" y="1947252"/>
                  <a:pt x="4252925" y="2020760"/>
                  <a:pt x="4300202" y="2093290"/>
                </a:cubicBezTo>
                <a:cubicBezTo>
                  <a:pt x="4464434" y="2163878"/>
                  <a:pt x="4369463" y="2238357"/>
                  <a:pt x="4302693" y="2309916"/>
                </a:cubicBezTo>
                <a:cubicBezTo>
                  <a:pt x="4241726" y="2421877"/>
                  <a:pt x="4292321" y="2498303"/>
                  <a:pt x="4302693" y="2601993"/>
                </a:cubicBezTo>
                <a:cubicBezTo>
                  <a:pt x="4277809" y="2689125"/>
                  <a:pt x="4207304" y="2787460"/>
                  <a:pt x="4290249" y="2873622"/>
                </a:cubicBezTo>
                <a:cubicBezTo>
                  <a:pt x="4264120" y="2942257"/>
                  <a:pt x="4313474" y="3016741"/>
                  <a:pt x="4308497" y="3091706"/>
                </a:cubicBezTo>
                <a:cubicBezTo>
                  <a:pt x="4156291" y="3167645"/>
                  <a:pt x="4321768" y="3243099"/>
                  <a:pt x="4302693" y="3313684"/>
                </a:cubicBezTo>
                <a:cubicBezTo>
                  <a:pt x="4398078" y="3349217"/>
                  <a:pt x="4349142" y="3395949"/>
                  <a:pt x="4302693" y="3431000"/>
                </a:cubicBezTo>
                <a:cubicBezTo>
                  <a:pt x="4315546" y="3475783"/>
                  <a:pt x="4355778" y="3486495"/>
                  <a:pt x="4349556" y="3528359"/>
                </a:cubicBezTo>
                <a:cubicBezTo>
                  <a:pt x="4345407" y="3586773"/>
                  <a:pt x="4381075" y="3655900"/>
                  <a:pt x="4357851" y="3714801"/>
                </a:cubicBezTo>
                <a:cubicBezTo>
                  <a:pt x="4379002" y="3738167"/>
                  <a:pt x="4307669" y="3755692"/>
                  <a:pt x="4390615" y="3778088"/>
                </a:cubicBezTo>
                <a:cubicBezTo>
                  <a:pt x="4394132" y="3838592"/>
                  <a:pt x="4403738" y="3898393"/>
                  <a:pt x="4419230" y="3956251"/>
                </a:cubicBezTo>
                <a:cubicBezTo>
                  <a:pt x="4523740" y="4052149"/>
                  <a:pt x="4622444" y="4113001"/>
                  <a:pt x="4505493" y="4190398"/>
                </a:cubicBezTo>
                <a:cubicBezTo>
                  <a:pt x="4448258" y="4216203"/>
                  <a:pt x="4533694" y="4223501"/>
                  <a:pt x="4533694" y="4260982"/>
                </a:cubicBezTo>
                <a:cubicBezTo>
                  <a:pt x="4495126" y="4314531"/>
                  <a:pt x="4385220" y="4374894"/>
                  <a:pt x="4607099" y="4411890"/>
                </a:cubicBezTo>
                <a:cubicBezTo>
                  <a:pt x="4678019" y="4457652"/>
                  <a:pt x="4667234" y="4457652"/>
                  <a:pt x="4655208" y="4525311"/>
                </a:cubicBezTo>
                <a:cubicBezTo>
                  <a:pt x="4718247" y="4600279"/>
                  <a:pt x="4618299" y="4709808"/>
                  <a:pt x="4623275" y="4779905"/>
                </a:cubicBezTo>
                <a:cubicBezTo>
                  <a:pt x="4697512" y="4812038"/>
                  <a:pt x="4789579" y="4828099"/>
                  <a:pt x="4577240" y="4860717"/>
                </a:cubicBezTo>
                <a:cubicBezTo>
                  <a:pt x="4529131" y="4913777"/>
                  <a:pt x="4566041" y="5009673"/>
                  <a:pt x="4566041" y="5069065"/>
                </a:cubicBezTo>
                <a:cubicBezTo>
                  <a:pt x="4613322" y="5100219"/>
                  <a:pt x="4588438" y="5133805"/>
                  <a:pt x="4552356" y="5166423"/>
                </a:cubicBezTo>
                <a:cubicBezTo>
                  <a:pt x="4459044" y="5187843"/>
                  <a:pt x="4641523" y="5209745"/>
                  <a:pt x="4552356" y="5231164"/>
                </a:cubicBezTo>
                <a:cubicBezTo>
                  <a:pt x="4529545" y="5298831"/>
                  <a:pt x="4446600" y="5379151"/>
                  <a:pt x="4529545" y="5444869"/>
                </a:cubicBezTo>
                <a:cubicBezTo>
                  <a:pt x="4539916" y="5507664"/>
                  <a:pt x="4531204" y="5536386"/>
                  <a:pt x="4415498" y="5590908"/>
                </a:cubicBezTo>
                <a:cubicBezTo>
                  <a:pt x="4353701" y="5651265"/>
                  <a:pt x="4304766" y="5729157"/>
                  <a:pt x="4367804" y="5808500"/>
                </a:cubicBezTo>
                <a:cubicBezTo>
                  <a:pt x="4418398" y="5888334"/>
                  <a:pt x="4381903" y="5970601"/>
                  <a:pt x="4376926" y="6040214"/>
                </a:cubicBezTo>
                <a:cubicBezTo>
                  <a:pt x="4369048" y="6143414"/>
                  <a:pt x="4408445" y="6246614"/>
                  <a:pt x="4376926" y="6349329"/>
                </a:cubicBezTo>
                <a:cubicBezTo>
                  <a:pt x="4269515" y="6408716"/>
                  <a:pt x="4420475" y="6490011"/>
                  <a:pt x="4413840" y="6511921"/>
                </a:cubicBezTo>
                <a:cubicBezTo>
                  <a:pt x="4482681" y="6529932"/>
                  <a:pt x="4455311" y="6486117"/>
                  <a:pt x="4480195" y="6550373"/>
                </a:cubicBezTo>
                <a:cubicBezTo>
                  <a:pt x="4300616" y="6620472"/>
                  <a:pt x="4529131" y="6700792"/>
                  <a:pt x="4539497" y="6774789"/>
                </a:cubicBezTo>
                <a:cubicBezTo>
                  <a:pt x="4648572" y="6832230"/>
                  <a:pt x="4422547" y="6846344"/>
                  <a:pt x="4613735" y="6888212"/>
                </a:cubicBezTo>
                <a:cubicBezTo>
                  <a:pt x="4841837" y="6974373"/>
                  <a:pt x="4680091" y="7069785"/>
                  <a:pt x="4727373" y="7185644"/>
                </a:cubicBezTo>
                <a:cubicBezTo>
                  <a:pt x="4701657" y="7259635"/>
                  <a:pt x="4783775" y="7311718"/>
                  <a:pt x="4768845" y="7380360"/>
                </a:cubicBezTo>
                <a:cubicBezTo>
                  <a:pt x="4771332" y="7447537"/>
                  <a:pt x="4803264" y="7500111"/>
                  <a:pt x="4848472" y="7563881"/>
                </a:cubicBezTo>
                <a:cubicBezTo>
                  <a:pt x="4831883" y="7634950"/>
                  <a:pt x="4809900" y="7703101"/>
                  <a:pt x="4912338" y="7772229"/>
                </a:cubicBezTo>
                <a:cubicBezTo>
                  <a:pt x="4728614" y="7841836"/>
                  <a:pt x="4939294" y="7912911"/>
                  <a:pt x="4925196" y="7990312"/>
                </a:cubicBezTo>
                <a:cubicBezTo>
                  <a:pt x="4887869" y="8080369"/>
                  <a:pt x="5065372" y="8144625"/>
                  <a:pt x="4925196" y="8219104"/>
                </a:cubicBezTo>
                <a:cubicBezTo>
                  <a:pt x="4835616" y="8262432"/>
                  <a:pt x="4902799" y="8367089"/>
                  <a:pt x="4925196" y="8420637"/>
                </a:cubicBezTo>
                <a:cubicBezTo>
                  <a:pt x="4915657" y="8871898"/>
                  <a:pt x="4979108" y="8517996"/>
                  <a:pt x="4949666" y="8756037"/>
                </a:cubicBezTo>
                <a:cubicBezTo>
                  <a:pt x="4933491" y="8688373"/>
                  <a:pt x="4962938" y="9015499"/>
                  <a:pt x="4903216" y="9088035"/>
                </a:cubicBezTo>
                <a:cubicBezTo>
                  <a:pt x="4928100" y="9120160"/>
                  <a:pt x="4893263" y="9314876"/>
                  <a:pt x="4851791" y="9395688"/>
                </a:cubicBezTo>
                <a:cubicBezTo>
                  <a:pt x="4914829" y="9799238"/>
                  <a:pt x="4911925" y="9823090"/>
                  <a:pt x="4873356" y="9747150"/>
                </a:cubicBezTo>
                <a:cubicBezTo>
                  <a:pt x="4845568" y="9796806"/>
                  <a:pt x="4789579" y="9837690"/>
                  <a:pt x="4762624" y="9821628"/>
                </a:cubicBezTo>
                <a:cubicBezTo>
                  <a:pt x="4781699" y="9886862"/>
                  <a:pt x="4736495" y="10105916"/>
                  <a:pt x="4757233" y="10113705"/>
                </a:cubicBezTo>
                <a:cubicBezTo>
                  <a:pt x="4765109" y="9801185"/>
                  <a:pt x="4835616" y="10259257"/>
                  <a:pt x="4776722" y="10274834"/>
                </a:cubicBezTo>
                <a:cubicBezTo>
                  <a:pt x="4716587" y="10207660"/>
                  <a:pt x="4688386" y="10257310"/>
                  <a:pt x="4688386" y="10323513"/>
                </a:cubicBezTo>
                <a:lnTo>
                  <a:pt x="2879353" y="10323513"/>
                </a:lnTo>
                <a:lnTo>
                  <a:pt x="2879353" y="10315722"/>
                </a:lnTo>
                <a:lnTo>
                  <a:pt x="0" y="1031572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8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C62779-162A-4935-9261-84AE1BCB7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28574"/>
            <a:ext cx="8852505" cy="10323198"/>
          </a:xfrm>
          <a:custGeom>
            <a:avLst/>
            <a:gdLst>
              <a:gd name="connsiteX0" fmla="*/ 0 w 5333187"/>
              <a:gd name="connsiteY0" fmla="*/ 0 h 6882132"/>
              <a:gd name="connsiteX1" fmla="*/ 5090952 w 5333187"/>
              <a:gd name="connsiteY1" fmla="*/ 0 h 6882132"/>
              <a:gd name="connsiteX2" fmla="*/ 5092857 w 5333187"/>
              <a:gd name="connsiteY2" fmla="*/ 23743 h 6882132"/>
              <a:gd name="connsiteX3" fmla="*/ 5092857 w 5333187"/>
              <a:gd name="connsiteY3" fmla="*/ 88647 h 6882132"/>
              <a:gd name="connsiteX4" fmla="*/ 5123944 w 5333187"/>
              <a:gd name="connsiteY4" fmla="*/ 100003 h 6882132"/>
              <a:gd name="connsiteX5" fmla="*/ 5118614 w 5333187"/>
              <a:gd name="connsiteY5" fmla="*/ 100003 h 6882132"/>
              <a:gd name="connsiteX6" fmla="*/ 5145263 w 5333187"/>
              <a:gd name="connsiteY6" fmla="*/ 231760 h 6882132"/>
              <a:gd name="connsiteX7" fmla="*/ 5145263 w 5333187"/>
              <a:gd name="connsiteY7" fmla="*/ 417708 h 6882132"/>
              <a:gd name="connsiteX8" fmla="*/ 5069761 w 5333187"/>
              <a:gd name="connsiteY8" fmla="*/ 517984 h 6882132"/>
              <a:gd name="connsiteX9" fmla="*/ 5065760 w 5333187"/>
              <a:gd name="connsiteY9" fmla="*/ 606904 h 6882132"/>
              <a:gd name="connsiteX10" fmla="*/ 5059545 w 5333187"/>
              <a:gd name="connsiteY10" fmla="*/ 727301 h 6882132"/>
              <a:gd name="connsiteX11" fmla="*/ 5030229 w 5333187"/>
              <a:gd name="connsiteY11" fmla="*/ 850942 h 6882132"/>
              <a:gd name="connsiteX12" fmla="*/ 4857016 w 5333187"/>
              <a:gd name="connsiteY12" fmla="*/ 910977 h 6882132"/>
              <a:gd name="connsiteX13" fmla="*/ 4768189 w 5333187"/>
              <a:gd name="connsiteY13" fmla="*/ 992433 h 6882132"/>
              <a:gd name="connsiteX14" fmla="*/ 4659818 w 5333187"/>
              <a:gd name="connsiteY14" fmla="*/ 1169945 h 6882132"/>
              <a:gd name="connsiteX15" fmla="*/ 4607855 w 5333187"/>
              <a:gd name="connsiteY15" fmla="*/ 1251074 h 6882132"/>
              <a:gd name="connsiteX16" fmla="*/ 4605188 w 5333187"/>
              <a:gd name="connsiteY16" fmla="*/ 1395484 h 6882132"/>
              <a:gd name="connsiteX17" fmla="*/ 4607855 w 5333187"/>
              <a:gd name="connsiteY17" fmla="*/ 1539897 h 6882132"/>
              <a:gd name="connsiteX18" fmla="*/ 4607855 w 5333187"/>
              <a:gd name="connsiteY18" fmla="*/ 1734609 h 6882132"/>
              <a:gd name="connsiteX19" fmla="*/ 4594529 w 5333187"/>
              <a:gd name="connsiteY19" fmla="*/ 1915689 h 6882132"/>
              <a:gd name="connsiteX20" fmla="*/ 4614071 w 5333187"/>
              <a:gd name="connsiteY20" fmla="*/ 2061074 h 6882132"/>
              <a:gd name="connsiteX21" fmla="*/ 4607855 w 5333187"/>
              <a:gd name="connsiteY21" fmla="*/ 2209055 h 6882132"/>
              <a:gd name="connsiteX22" fmla="*/ 4607855 w 5333187"/>
              <a:gd name="connsiteY22" fmla="*/ 2287263 h 6882132"/>
              <a:gd name="connsiteX23" fmla="*/ 4658042 w 5333187"/>
              <a:gd name="connsiteY23" fmla="*/ 2352167 h 6882132"/>
              <a:gd name="connsiteX24" fmla="*/ 4666925 w 5333187"/>
              <a:gd name="connsiteY24" fmla="*/ 2476458 h 6882132"/>
              <a:gd name="connsiteX25" fmla="*/ 4702013 w 5333187"/>
              <a:gd name="connsiteY25" fmla="*/ 2518648 h 6882132"/>
              <a:gd name="connsiteX26" fmla="*/ 4732658 w 5333187"/>
              <a:gd name="connsiteY26" fmla="*/ 2637420 h 6882132"/>
              <a:gd name="connsiteX27" fmla="*/ 4825039 w 5333187"/>
              <a:gd name="connsiteY27" fmla="*/ 2793513 h 6882132"/>
              <a:gd name="connsiteX28" fmla="*/ 4855240 w 5333187"/>
              <a:gd name="connsiteY28" fmla="*/ 2840568 h 6882132"/>
              <a:gd name="connsiteX29" fmla="*/ 4933851 w 5333187"/>
              <a:gd name="connsiteY29" fmla="*/ 2941170 h 6882132"/>
              <a:gd name="connsiteX30" fmla="*/ 4985372 w 5333187"/>
              <a:gd name="connsiteY30" fmla="*/ 3016782 h 6882132"/>
              <a:gd name="connsiteX31" fmla="*/ 4951174 w 5333187"/>
              <a:gd name="connsiteY31" fmla="*/ 3186506 h 6882132"/>
              <a:gd name="connsiteX32" fmla="*/ 4901874 w 5333187"/>
              <a:gd name="connsiteY32" fmla="*/ 3240379 h 6882132"/>
              <a:gd name="connsiteX33" fmla="*/ 4889881 w 5333187"/>
              <a:gd name="connsiteY33" fmla="*/ 3379273 h 6882132"/>
              <a:gd name="connsiteX34" fmla="*/ 4875225 w 5333187"/>
              <a:gd name="connsiteY34" fmla="*/ 3444177 h 6882132"/>
              <a:gd name="connsiteX35" fmla="*/ 4875225 w 5333187"/>
              <a:gd name="connsiteY35" fmla="*/ 3487336 h 6882132"/>
              <a:gd name="connsiteX36" fmla="*/ 4850797 w 5333187"/>
              <a:gd name="connsiteY36" fmla="*/ 3629802 h 6882132"/>
              <a:gd name="connsiteX37" fmla="*/ 4728661 w 5333187"/>
              <a:gd name="connsiteY37" fmla="*/ 3727158 h 6882132"/>
              <a:gd name="connsiteX38" fmla="*/ 4677584 w 5333187"/>
              <a:gd name="connsiteY38" fmla="*/ 3872215 h 6882132"/>
              <a:gd name="connsiteX39" fmla="*/ 4687353 w 5333187"/>
              <a:gd name="connsiteY39" fmla="*/ 4026686 h 6882132"/>
              <a:gd name="connsiteX40" fmla="*/ 4687353 w 5333187"/>
              <a:gd name="connsiteY40" fmla="*/ 4232757 h 6882132"/>
              <a:gd name="connsiteX41" fmla="*/ 4726885 w 5333187"/>
              <a:gd name="connsiteY41" fmla="*/ 4341148 h 6882132"/>
              <a:gd name="connsiteX42" fmla="*/ 4797947 w 5333187"/>
              <a:gd name="connsiteY42" fmla="*/ 4366782 h 6882132"/>
              <a:gd name="connsiteX43" fmla="*/ 4861455 w 5333187"/>
              <a:gd name="connsiteY43" fmla="*/ 4516388 h 6882132"/>
              <a:gd name="connsiteX44" fmla="*/ 4940958 w 5333187"/>
              <a:gd name="connsiteY44" fmla="*/ 4592001 h 6882132"/>
              <a:gd name="connsiteX45" fmla="*/ 5062655 w 5333187"/>
              <a:gd name="connsiteY45" fmla="*/ 4790283 h 6882132"/>
              <a:gd name="connsiteX46" fmla="*/ 5107069 w 5333187"/>
              <a:gd name="connsiteY46" fmla="*/ 4920090 h 6882132"/>
              <a:gd name="connsiteX47" fmla="*/ 5192343 w 5333187"/>
              <a:gd name="connsiteY47" fmla="*/ 5042433 h 6882132"/>
              <a:gd name="connsiteX48" fmla="*/ 5260739 w 5333187"/>
              <a:gd name="connsiteY48" fmla="*/ 5181328 h 6882132"/>
              <a:gd name="connsiteX49" fmla="*/ 5274509 w 5333187"/>
              <a:gd name="connsiteY49" fmla="*/ 5326712 h 6882132"/>
              <a:gd name="connsiteX50" fmla="*/ 5274509 w 5333187"/>
              <a:gd name="connsiteY50" fmla="*/ 5479235 h 6882132"/>
              <a:gd name="connsiteX51" fmla="*/ 5274509 w 5333187"/>
              <a:gd name="connsiteY51" fmla="*/ 5613587 h 6882132"/>
              <a:gd name="connsiteX52" fmla="*/ 5300714 w 5333187"/>
              <a:gd name="connsiteY52" fmla="*/ 5837180 h 6882132"/>
              <a:gd name="connsiteX53" fmla="*/ 5250970 w 5333187"/>
              <a:gd name="connsiteY53" fmla="*/ 6058505 h 6882132"/>
              <a:gd name="connsiteX54" fmla="*/ 5195897 w 5333187"/>
              <a:gd name="connsiteY54" fmla="*/ 6263601 h 6882132"/>
              <a:gd name="connsiteX55" fmla="*/ 5218992 w 5333187"/>
              <a:gd name="connsiteY55" fmla="*/ 6497902 h 6882132"/>
              <a:gd name="connsiteX56" fmla="*/ 5100406 w 5333187"/>
              <a:gd name="connsiteY56" fmla="*/ 6547552 h 6882132"/>
              <a:gd name="connsiteX57" fmla="*/ 5094633 w 5333187"/>
              <a:gd name="connsiteY57" fmla="*/ 6742264 h 6882132"/>
              <a:gd name="connsiteX58" fmla="*/ 5115504 w 5333187"/>
              <a:gd name="connsiteY58" fmla="*/ 6849680 h 6882132"/>
              <a:gd name="connsiteX59" fmla="*/ 5020903 w 5333187"/>
              <a:gd name="connsiteY59" fmla="*/ 6882132 h 6882132"/>
              <a:gd name="connsiteX60" fmla="*/ 3083567 w 5333187"/>
              <a:gd name="connsiteY60" fmla="*/ 6882132 h 6882132"/>
              <a:gd name="connsiteX61" fmla="*/ 3083567 w 5333187"/>
              <a:gd name="connsiteY61" fmla="*/ 6876938 h 6882132"/>
              <a:gd name="connsiteX62" fmla="*/ 0 w 5333187"/>
              <a:gd name="connsiteY62" fmla="*/ 6876938 h 688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3187" h="6882132">
                <a:moveTo>
                  <a:pt x="0" y="0"/>
                </a:moveTo>
                <a:lnTo>
                  <a:pt x="5090952" y="0"/>
                </a:lnTo>
                <a:lnTo>
                  <a:pt x="5092857" y="23743"/>
                </a:lnTo>
                <a:cubicBezTo>
                  <a:pt x="5053324" y="14657"/>
                  <a:pt x="5071537" y="56195"/>
                  <a:pt x="5092857" y="88647"/>
                </a:cubicBezTo>
                <a:cubicBezTo>
                  <a:pt x="5105735" y="93513"/>
                  <a:pt x="5115952" y="97407"/>
                  <a:pt x="5123944" y="100003"/>
                </a:cubicBezTo>
                <a:cubicBezTo>
                  <a:pt x="5122204" y="99641"/>
                  <a:pt x="5120358" y="99641"/>
                  <a:pt x="5118614" y="100003"/>
                </a:cubicBezTo>
                <a:cubicBezTo>
                  <a:pt x="5024900" y="142515"/>
                  <a:pt x="5135936" y="127262"/>
                  <a:pt x="5145263" y="231760"/>
                </a:cubicBezTo>
                <a:cubicBezTo>
                  <a:pt x="5163919" y="287900"/>
                  <a:pt x="5069761" y="340147"/>
                  <a:pt x="5145263" y="417708"/>
                </a:cubicBezTo>
                <a:cubicBezTo>
                  <a:pt x="5203003" y="451135"/>
                  <a:pt x="5174130" y="440426"/>
                  <a:pt x="5069761" y="517984"/>
                </a:cubicBezTo>
                <a:cubicBezTo>
                  <a:pt x="4836583" y="535833"/>
                  <a:pt x="5123944" y="523503"/>
                  <a:pt x="5065760" y="606904"/>
                </a:cubicBezTo>
                <a:cubicBezTo>
                  <a:pt x="5078872" y="646691"/>
                  <a:pt x="5076723" y="688349"/>
                  <a:pt x="5059545" y="727301"/>
                </a:cubicBezTo>
                <a:cubicBezTo>
                  <a:pt x="4936962" y="769486"/>
                  <a:pt x="4963610" y="795772"/>
                  <a:pt x="5030229" y="850942"/>
                </a:cubicBezTo>
                <a:cubicBezTo>
                  <a:pt x="5041779" y="893128"/>
                  <a:pt x="4884551" y="912599"/>
                  <a:pt x="4857016" y="910977"/>
                </a:cubicBezTo>
                <a:cubicBezTo>
                  <a:pt x="4816599" y="944727"/>
                  <a:pt x="4739321" y="940510"/>
                  <a:pt x="4768189" y="992433"/>
                </a:cubicBezTo>
                <a:cubicBezTo>
                  <a:pt x="4726437" y="1060257"/>
                  <a:pt x="4681137" y="1102769"/>
                  <a:pt x="4659818" y="1169945"/>
                </a:cubicBezTo>
                <a:cubicBezTo>
                  <a:pt x="4604302" y="1211808"/>
                  <a:pt x="4585203" y="1210510"/>
                  <a:pt x="4607855" y="1251074"/>
                </a:cubicBezTo>
                <a:cubicBezTo>
                  <a:pt x="4581207" y="1298128"/>
                  <a:pt x="4554558" y="1347132"/>
                  <a:pt x="4605188" y="1395484"/>
                </a:cubicBezTo>
                <a:cubicBezTo>
                  <a:pt x="4781068" y="1442541"/>
                  <a:pt x="4679361" y="1492192"/>
                  <a:pt x="4607855" y="1539897"/>
                </a:cubicBezTo>
                <a:cubicBezTo>
                  <a:pt x="4542565" y="1614535"/>
                  <a:pt x="4596748" y="1665484"/>
                  <a:pt x="4607855" y="1734609"/>
                </a:cubicBezTo>
                <a:cubicBezTo>
                  <a:pt x="4581207" y="1792695"/>
                  <a:pt x="4505701" y="1858250"/>
                  <a:pt x="4594529" y="1915689"/>
                </a:cubicBezTo>
                <a:cubicBezTo>
                  <a:pt x="4566547" y="1961445"/>
                  <a:pt x="4619401" y="2011099"/>
                  <a:pt x="4614071" y="2061074"/>
                </a:cubicBezTo>
                <a:cubicBezTo>
                  <a:pt x="4451070" y="2111699"/>
                  <a:pt x="4628283" y="2162000"/>
                  <a:pt x="4607855" y="2209055"/>
                </a:cubicBezTo>
                <a:cubicBezTo>
                  <a:pt x="4710006" y="2232743"/>
                  <a:pt x="4657599" y="2263897"/>
                  <a:pt x="4607855" y="2287263"/>
                </a:cubicBezTo>
                <a:cubicBezTo>
                  <a:pt x="4621620" y="2317118"/>
                  <a:pt x="4664705" y="2324259"/>
                  <a:pt x="4658042" y="2352167"/>
                </a:cubicBezTo>
                <a:cubicBezTo>
                  <a:pt x="4653599" y="2391109"/>
                  <a:pt x="4691797" y="2437192"/>
                  <a:pt x="4666925" y="2476458"/>
                </a:cubicBezTo>
                <a:cubicBezTo>
                  <a:pt x="4689577" y="2492035"/>
                  <a:pt x="4613184" y="2503718"/>
                  <a:pt x="4702013" y="2518648"/>
                </a:cubicBezTo>
                <a:cubicBezTo>
                  <a:pt x="4705780" y="2558983"/>
                  <a:pt x="4716067" y="2598849"/>
                  <a:pt x="4732658" y="2637420"/>
                </a:cubicBezTo>
                <a:cubicBezTo>
                  <a:pt x="4844580" y="2701350"/>
                  <a:pt x="4950284" y="2741917"/>
                  <a:pt x="4825039" y="2793513"/>
                </a:cubicBezTo>
                <a:cubicBezTo>
                  <a:pt x="4763745" y="2810716"/>
                  <a:pt x="4855240" y="2815581"/>
                  <a:pt x="4855240" y="2840568"/>
                </a:cubicBezTo>
                <a:cubicBezTo>
                  <a:pt x="4813937" y="2876266"/>
                  <a:pt x="4696236" y="2916507"/>
                  <a:pt x="4933851" y="2941170"/>
                </a:cubicBezTo>
                <a:cubicBezTo>
                  <a:pt x="5009801" y="2971677"/>
                  <a:pt x="4998251" y="2971677"/>
                  <a:pt x="4985372" y="3016782"/>
                </a:cubicBezTo>
                <a:cubicBezTo>
                  <a:pt x="5052882" y="3066759"/>
                  <a:pt x="4945845" y="3139776"/>
                  <a:pt x="4951174" y="3186506"/>
                </a:cubicBezTo>
                <a:cubicBezTo>
                  <a:pt x="5030677" y="3207927"/>
                  <a:pt x="5129273" y="3218634"/>
                  <a:pt x="4901874" y="3240379"/>
                </a:cubicBezTo>
                <a:cubicBezTo>
                  <a:pt x="4850353" y="3275751"/>
                  <a:pt x="4889881" y="3339680"/>
                  <a:pt x="4889881" y="3379273"/>
                </a:cubicBezTo>
                <a:cubicBezTo>
                  <a:pt x="4940515" y="3400042"/>
                  <a:pt x="4913867" y="3422432"/>
                  <a:pt x="4875225" y="3444177"/>
                </a:cubicBezTo>
                <a:cubicBezTo>
                  <a:pt x="4775295" y="3458456"/>
                  <a:pt x="4970717" y="3473057"/>
                  <a:pt x="4875225" y="3487336"/>
                </a:cubicBezTo>
                <a:cubicBezTo>
                  <a:pt x="4850797" y="3532446"/>
                  <a:pt x="4761969" y="3585991"/>
                  <a:pt x="4850797" y="3629802"/>
                </a:cubicBezTo>
                <a:cubicBezTo>
                  <a:pt x="4861903" y="3671664"/>
                  <a:pt x="4852573" y="3690811"/>
                  <a:pt x="4728661" y="3727158"/>
                </a:cubicBezTo>
                <a:cubicBezTo>
                  <a:pt x="4662481" y="3767395"/>
                  <a:pt x="4610075" y="3819321"/>
                  <a:pt x="4677584" y="3872215"/>
                </a:cubicBezTo>
                <a:cubicBezTo>
                  <a:pt x="4731767" y="3925436"/>
                  <a:pt x="4692683" y="3980279"/>
                  <a:pt x="4687353" y="4026686"/>
                </a:cubicBezTo>
                <a:cubicBezTo>
                  <a:pt x="4678917" y="4095484"/>
                  <a:pt x="4721108" y="4164282"/>
                  <a:pt x="4687353" y="4232757"/>
                </a:cubicBezTo>
                <a:cubicBezTo>
                  <a:pt x="4572324" y="4272347"/>
                  <a:pt x="4733991" y="4326542"/>
                  <a:pt x="4726885" y="4341148"/>
                </a:cubicBezTo>
                <a:cubicBezTo>
                  <a:pt x="4800609" y="4353155"/>
                  <a:pt x="4771298" y="4323946"/>
                  <a:pt x="4797947" y="4366782"/>
                </a:cubicBezTo>
                <a:cubicBezTo>
                  <a:pt x="4605631" y="4413513"/>
                  <a:pt x="4850353" y="4467058"/>
                  <a:pt x="4861455" y="4516388"/>
                </a:cubicBezTo>
                <a:cubicBezTo>
                  <a:pt x="4978266" y="4554681"/>
                  <a:pt x="4736210" y="4564090"/>
                  <a:pt x="4940958" y="4592001"/>
                </a:cubicBezTo>
                <a:cubicBezTo>
                  <a:pt x="5185238" y="4649440"/>
                  <a:pt x="5012020" y="4713046"/>
                  <a:pt x="5062655" y="4790283"/>
                </a:cubicBezTo>
                <a:cubicBezTo>
                  <a:pt x="5035116" y="4839609"/>
                  <a:pt x="5123058" y="4874330"/>
                  <a:pt x="5107069" y="4920090"/>
                </a:cubicBezTo>
                <a:cubicBezTo>
                  <a:pt x="5109732" y="4964873"/>
                  <a:pt x="5143929" y="4999921"/>
                  <a:pt x="5192343" y="5042433"/>
                </a:cubicBezTo>
                <a:cubicBezTo>
                  <a:pt x="5174578" y="5089811"/>
                  <a:pt x="5151035" y="5135244"/>
                  <a:pt x="5260739" y="5181328"/>
                </a:cubicBezTo>
                <a:cubicBezTo>
                  <a:pt x="5063984" y="5227731"/>
                  <a:pt x="5289607" y="5275113"/>
                  <a:pt x="5274509" y="5326712"/>
                </a:cubicBezTo>
                <a:cubicBezTo>
                  <a:pt x="5234534" y="5386748"/>
                  <a:pt x="5424627" y="5429584"/>
                  <a:pt x="5274509" y="5479235"/>
                </a:cubicBezTo>
                <a:cubicBezTo>
                  <a:pt x="5178575" y="5508120"/>
                  <a:pt x="5250523" y="5577889"/>
                  <a:pt x="5274509" y="5613587"/>
                </a:cubicBezTo>
                <a:cubicBezTo>
                  <a:pt x="5264293" y="5914418"/>
                  <a:pt x="5332244" y="5678491"/>
                  <a:pt x="5300714" y="5837180"/>
                </a:cubicBezTo>
                <a:cubicBezTo>
                  <a:pt x="5283392" y="5792072"/>
                  <a:pt x="5314927" y="6010149"/>
                  <a:pt x="5250970" y="6058505"/>
                </a:cubicBezTo>
                <a:cubicBezTo>
                  <a:pt x="5277619" y="6079921"/>
                  <a:pt x="5240311" y="6209728"/>
                  <a:pt x="5195897" y="6263601"/>
                </a:cubicBezTo>
                <a:cubicBezTo>
                  <a:pt x="5263406" y="6532626"/>
                  <a:pt x="5260296" y="6548527"/>
                  <a:pt x="5218992" y="6497902"/>
                </a:cubicBezTo>
                <a:cubicBezTo>
                  <a:pt x="5189233" y="6531005"/>
                  <a:pt x="5129273" y="6558260"/>
                  <a:pt x="5100406" y="6547552"/>
                </a:cubicBezTo>
                <a:cubicBezTo>
                  <a:pt x="5120834" y="6591040"/>
                  <a:pt x="5072424" y="6737072"/>
                  <a:pt x="5094633" y="6742264"/>
                </a:cubicBezTo>
                <a:cubicBezTo>
                  <a:pt x="5103068" y="6533924"/>
                  <a:pt x="5178575" y="6839296"/>
                  <a:pt x="5115504" y="6849680"/>
                </a:cubicBezTo>
                <a:cubicBezTo>
                  <a:pt x="5051104" y="6804899"/>
                  <a:pt x="5020903" y="6837998"/>
                  <a:pt x="5020903" y="6882132"/>
                </a:cubicBezTo>
                <a:lnTo>
                  <a:pt x="3083567" y="6882132"/>
                </a:lnTo>
                <a:lnTo>
                  <a:pt x="3083567" y="6876938"/>
                </a:lnTo>
                <a:lnTo>
                  <a:pt x="0" y="68769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1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391829-8598-4EC2-A796-0B0126C4E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735" y="5010150"/>
            <a:ext cx="10092267" cy="5291786"/>
          </a:xfrm>
          <a:custGeom>
            <a:avLst/>
            <a:gdLst>
              <a:gd name="connsiteX0" fmla="*/ 3319408 w 6038622"/>
              <a:gd name="connsiteY0" fmla="*/ 782 h 4663574"/>
              <a:gd name="connsiteX1" fmla="*/ 3527107 w 6038622"/>
              <a:gd name="connsiteY1" fmla="*/ 85358 h 4663574"/>
              <a:gd name="connsiteX2" fmla="*/ 3932729 w 6038622"/>
              <a:gd name="connsiteY2" fmla="*/ 200112 h 4663574"/>
              <a:gd name="connsiteX3" fmla="*/ 4251491 w 6038622"/>
              <a:gd name="connsiteY3" fmla="*/ 225613 h 4663574"/>
              <a:gd name="connsiteX4" fmla="*/ 4370228 w 6038622"/>
              <a:gd name="connsiteY4" fmla="*/ 305304 h 4663574"/>
              <a:gd name="connsiteX5" fmla="*/ 4537582 w 6038622"/>
              <a:gd name="connsiteY5" fmla="*/ 391369 h 4663574"/>
              <a:gd name="connsiteX6" fmla="*/ 4733617 w 6038622"/>
              <a:gd name="connsiteY6" fmla="*/ 483007 h 4663574"/>
              <a:gd name="connsiteX7" fmla="*/ 5153587 w 6038622"/>
              <a:gd name="connsiteY7" fmla="*/ 483007 h 4663574"/>
              <a:gd name="connsiteX8" fmla="*/ 5496253 w 6038622"/>
              <a:gd name="connsiteY8" fmla="*/ 532419 h 4663574"/>
              <a:gd name="connsiteX9" fmla="*/ 5840515 w 6038622"/>
              <a:gd name="connsiteY9" fmla="*/ 565885 h 4663574"/>
              <a:gd name="connsiteX10" fmla="*/ 5993521 w 6038622"/>
              <a:gd name="connsiteY10" fmla="*/ 542777 h 4663574"/>
              <a:gd name="connsiteX11" fmla="*/ 6018224 w 6038622"/>
              <a:gd name="connsiteY11" fmla="*/ 572770 h 4663574"/>
              <a:gd name="connsiteX12" fmla="*/ 6038622 w 6038622"/>
              <a:gd name="connsiteY12" fmla="*/ 588554 h 4663574"/>
              <a:gd name="connsiteX13" fmla="*/ 6038622 w 6038622"/>
              <a:gd name="connsiteY13" fmla="*/ 4663574 h 4663574"/>
              <a:gd name="connsiteX14" fmla="*/ 0 w 6038622"/>
              <a:gd name="connsiteY14" fmla="*/ 4663574 h 4663574"/>
              <a:gd name="connsiteX15" fmla="*/ 0 w 6038622"/>
              <a:gd name="connsiteY15" fmla="*/ 151495 h 4663574"/>
              <a:gd name="connsiteX16" fmla="*/ 26296 w 6038622"/>
              <a:gd name="connsiteY16" fmla="*/ 151495 h 4663574"/>
              <a:gd name="connsiteX17" fmla="*/ 323548 w 6038622"/>
              <a:gd name="connsiteY17" fmla="*/ 114046 h 4663574"/>
              <a:gd name="connsiteX18" fmla="*/ 659043 w 6038622"/>
              <a:gd name="connsiteY18" fmla="*/ 142735 h 4663574"/>
              <a:gd name="connsiteX19" fmla="*/ 905285 w 6038622"/>
              <a:gd name="connsiteY19" fmla="*/ 173013 h 4663574"/>
              <a:gd name="connsiteX20" fmla="*/ 1153919 w 6038622"/>
              <a:gd name="connsiteY20" fmla="*/ 200112 h 4663574"/>
              <a:gd name="connsiteX21" fmla="*/ 1403348 w 6038622"/>
              <a:gd name="connsiteY21" fmla="*/ 200112 h 4663574"/>
              <a:gd name="connsiteX22" fmla="*/ 1652777 w 6038622"/>
              <a:gd name="connsiteY22" fmla="*/ 200112 h 4663574"/>
              <a:gd name="connsiteX23" fmla="*/ 1991468 w 6038622"/>
              <a:gd name="connsiteY23" fmla="*/ 137154 h 4663574"/>
              <a:gd name="connsiteX24" fmla="*/ 2194673 w 6038622"/>
              <a:gd name="connsiteY24" fmla="*/ 57464 h 4663574"/>
              <a:gd name="connsiteX25" fmla="*/ 2648913 w 6038622"/>
              <a:gd name="connsiteY25" fmla="*/ 49491 h 4663574"/>
              <a:gd name="connsiteX26" fmla="*/ 3103947 w 6038622"/>
              <a:gd name="connsiteY26" fmla="*/ 59054 h 4663574"/>
              <a:gd name="connsiteX27" fmla="*/ 3319408 w 6038622"/>
              <a:gd name="connsiteY27" fmla="*/ 782 h 46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38622" h="4663574">
                <a:moveTo>
                  <a:pt x="3319408" y="782"/>
                </a:moveTo>
                <a:cubicBezTo>
                  <a:pt x="3392425" y="-4297"/>
                  <a:pt x="3464149" y="14431"/>
                  <a:pt x="3527107" y="85358"/>
                </a:cubicBezTo>
                <a:cubicBezTo>
                  <a:pt x="3653013" y="227203"/>
                  <a:pt x="3779723" y="200907"/>
                  <a:pt x="3932729" y="200112"/>
                </a:cubicBezTo>
                <a:cubicBezTo>
                  <a:pt x="4039510" y="286972"/>
                  <a:pt x="4165425" y="208872"/>
                  <a:pt x="4251491" y="225613"/>
                </a:cubicBezTo>
                <a:cubicBezTo>
                  <a:pt x="4292135" y="166638"/>
                  <a:pt x="4331181" y="261472"/>
                  <a:pt x="4370228" y="305304"/>
                </a:cubicBezTo>
                <a:cubicBezTo>
                  <a:pt x="4425212" y="348332"/>
                  <a:pt x="4483393" y="333189"/>
                  <a:pt x="4537582" y="391369"/>
                </a:cubicBezTo>
                <a:cubicBezTo>
                  <a:pt x="4604513" y="302911"/>
                  <a:pt x="4641175" y="430416"/>
                  <a:pt x="4733617" y="483007"/>
                </a:cubicBezTo>
                <a:cubicBezTo>
                  <a:pt x="4871479" y="490186"/>
                  <a:pt x="5015725" y="483007"/>
                  <a:pt x="5153587" y="483007"/>
                </a:cubicBezTo>
                <a:cubicBezTo>
                  <a:pt x="5268342" y="473444"/>
                  <a:pt x="5381498" y="580233"/>
                  <a:pt x="5496253" y="532419"/>
                </a:cubicBezTo>
                <a:cubicBezTo>
                  <a:pt x="5610212" y="527634"/>
                  <a:pt x="5724171" y="477435"/>
                  <a:pt x="5840515" y="565885"/>
                </a:cubicBezTo>
                <a:cubicBezTo>
                  <a:pt x="5899491" y="635218"/>
                  <a:pt x="5939332" y="645576"/>
                  <a:pt x="5993521" y="542777"/>
                </a:cubicBezTo>
                <a:cubicBezTo>
                  <a:pt x="6001789" y="554731"/>
                  <a:pt x="6010020" y="564667"/>
                  <a:pt x="6018224" y="572770"/>
                </a:cubicBezTo>
                <a:lnTo>
                  <a:pt x="6038622" y="588554"/>
                </a:lnTo>
                <a:lnTo>
                  <a:pt x="6038622" y="4663574"/>
                </a:lnTo>
                <a:lnTo>
                  <a:pt x="0" y="4663574"/>
                </a:lnTo>
                <a:lnTo>
                  <a:pt x="0" y="151495"/>
                </a:lnTo>
                <a:cubicBezTo>
                  <a:pt x="8743" y="150700"/>
                  <a:pt x="17553" y="150700"/>
                  <a:pt x="26296" y="151495"/>
                </a:cubicBezTo>
                <a:cubicBezTo>
                  <a:pt x="121925" y="62241"/>
                  <a:pt x="218348" y="141932"/>
                  <a:pt x="323548" y="114046"/>
                </a:cubicBezTo>
                <a:cubicBezTo>
                  <a:pt x="439097" y="49491"/>
                  <a:pt x="541896" y="85358"/>
                  <a:pt x="659043" y="142735"/>
                </a:cubicBezTo>
                <a:cubicBezTo>
                  <a:pt x="744314" y="112448"/>
                  <a:pt x="824799" y="21605"/>
                  <a:pt x="905285" y="173013"/>
                </a:cubicBezTo>
                <a:cubicBezTo>
                  <a:pt x="984975" y="118823"/>
                  <a:pt x="1064666" y="173013"/>
                  <a:pt x="1153919" y="200112"/>
                </a:cubicBezTo>
                <a:cubicBezTo>
                  <a:pt x="1243172" y="227203"/>
                  <a:pt x="1319675" y="330001"/>
                  <a:pt x="1403348" y="200112"/>
                </a:cubicBezTo>
                <a:cubicBezTo>
                  <a:pt x="1483039" y="290955"/>
                  <a:pt x="1569899" y="120422"/>
                  <a:pt x="1652777" y="200112"/>
                </a:cubicBezTo>
                <a:cubicBezTo>
                  <a:pt x="1783470" y="259079"/>
                  <a:pt x="1875116" y="225613"/>
                  <a:pt x="1991468" y="137154"/>
                </a:cubicBezTo>
                <a:cubicBezTo>
                  <a:pt x="2060567" y="114214"/>
                  <a:pt x="2128402" y="87608"/>
                  <a:pt x="2194673" y="57464"/>
                </a:cubicBezTo>
                <a:cubicBezTo>
                  <a:pt x="2342901" y="22400"/>
                  <a:pt x="2495907" y="69420"/>
                  <a:pt x="2648913" y="49491"/>
                </a:cubicBezTo>
                <a:cubicBezTo>
                  <a:pt x="2801123" y="196924"/>
                  <a:pt x="2954129" y="-12664"/>
                  <a:pt x="3103947" y="59054"/>
                </a:cubicBezTo>
                <a:cubicBezTo>
                  <a:pt x="3172080" y="34749"/>
                  <a:pt x="3246391" y="5862"/>
                  <a:pt x="3319408" y="7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4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F3DC5-DB13-4CA8-9D18-900626527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431482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3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385246-068A-4ADD-A87A-2E0F44BCD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33407" y="2327438"/>
            <a:ext cx="8854594" cy="6886494"/>
          </a:xfrm>
          <a:custGeom>
            <a:avLst/>
            <a:gdLst>
              <a:gd name="connsiteX0" fmla="*/ 2903383 w 2972896"/>
              <a:gd name="connsiteY0" fmla="*/ 854 h 4235921"/>
              <a:gd name="connsiteX1" fmla="*/ 2962680 w 2972896"/>
              <a:gd name="connsiteY1" fmla="*/ 14329 h 4235921"/>
              <a:gd name="connsiteX2" fmla="*/ 2972896 w 2972896"/>
              <a:gd name="connsiteY2" fmla="*/ 17918 h 4235921"/>
              <a:gd name="connsiteX3" fmla="*/ 2972896 w 2972896"/>
              <a:gd name="connsiteY3" fmla="*/ 4031857 h 4235921"/>
              <a:gd name="connsiteX4" fmla="*/ 2912699 w 2972896"/>
              <a:gd name="connsiteY4" fmla="*/ 4077144 h 4235921"/>
              <a:gd name="connsiteX5" fmla="*/ 2794513 w 2972896"/>
              <a:gd name="connsiteY5" fmla="*/ 4077144 h 4235921"/>
              <a:gd name="connsiteX6" fmla="*/ 2640427 w 2972896"/>
              <a:gd name="connsiteY6" fmla="*/ 4077144 h 4235921"/>
              <a:gd name="connsiteX7" fmla="*/ 2521964 w 2972896"/>
              <a:gd name="connsiteY7" fmla="*/ 4088740 h 4235921"/>
              <a:gd name="connsiteX8" fmla="*/ 2415927 w 2972896"/>
              <a:gd name="connsiteY8" fmla="*/ 4056433 h 4235921"/>
              <a:gd name="connsiteX9" fmla="*/ 2308786 w 2972896"/>
              <a:gd name="connsiteY9" fmla="*/ 4023847 h 4235921"/>
              <a:gd name="connsiteX10" fmla="*/ 2183972 w 2972896"/>
              <a:gd name="connsiteY10" fmla="*/ 4021638 h 4235921"/>
              <a:gd name="connsiteX11" fmla="*/ 2053910 w 2972896"/>
              <a:gd name="connsiteY11" fmla="*/ 4015840 h 4235921"/>
              <a:gd name="connsiteX12" fmla="*/ 1952845 w 2972896"/>
              <a:gd name="connsiteY12" fmla="*/ 4029370 h 4235921"/>
              <a:gd name="connsiteX13" fmla="*/ 1808978 w 2972896"/>
              <a:gd name="connsiteY13" fmla="*/ 4076315 h 4235921"/>
              <a:gd name="connsiteX14" fmla="*/ 1760375 w 2972896"/>
              <a:gd name="connsiteY14" fmla="*/ 4055328 h 4235921"/>
              <a:gd name="connsiteX15" fmla="*/ 1701283 w 2972896"/>
              <a:gd name="connsiteY15" fmla="*/ 4055328 h 4235921"/>
              <a:gd name="connsiteX16" fmla="*/ 1659035 w 2972896"/>
              <a:gd name="connsiteY16" fmla="*/ 4053670 h 4235921"/>
              <a:gd name="connsiteX17" fmla="*/ 1618442 w 2972896"/>
              <a:gd name="connsiteY17" fmla="*/ 4088187 h 4235921"/>
              <a:gd name="connsiteX18" fmla="*/ 1561559 w 2972896"/>
              <a:gd name="connsiteY18" fmla="*/ 4108347 h 4235921"/>
              <a:gd name="connsiteX19" fmla="*/ 1506331 w 2972896"/>
              <a:gd name="connsiteY19" fmla="*/ 4118839 h 4235921"/>
              <a:gd name="connsiteX20" fmla="*/ 1414100 w 2972896"/>
              <a:gd name="connsiteY20" fmla="*/ 4120772 h 4235921"/>
              <a:gd name="connsiteX21" fmla="*/ 1342580 w 2972896"/>
              <a:gd name="connsiteY21" fmla="*/ 4166059 h 4235921"/>
              <a:gd name="connsiteX22" fmla="*/ 1298676 w 2972896"/>
              <a:gd name="connsiteY22" fmla="*/ 4193673 h 4235921"/>
              <a:gd name="connsiteX23" fmla="*/ 1218595 w 2972896"/>
              <a:gd name="connsiteY23" fmla="*/ 4193673 h 4235921"/>
              <a:gd name="connsiteX24" fmla="*/ 1159503 w 2972896"/>
              <a:gd name="connsiteY24" fmla="*/ 4182627 h 4235921"/>
              <a:gd name="connsiteX25" fmla="*/ 1138238 w 2972896"/>
              <a:gd name="connsiteY25" fmla="*/ 4171306 h 4235921"/>
              <a:gd name="connsiteX26" fmla="*/ 1078317 w 2972896"/>
              <a:gd name="connsiteY26" fmla="*/ 4191188 h 4235921"/>
              <a:gd name="connsiteX27" fmla="*/ 977803 w 2972896"/>
              <a:gd name="connsiteY27" fmla="*/ 4192844 h 4235921"/>
              <a:gd name="connsiteX28" fmla="*/ 900209 w 2972896"/>
              <a:gd name="connsiteY28" fmla="*/ 4223220 h 4235921"/>
              <a:gd name="connsiteX29" fmla="*/ 833107 w 2972896"/>
              <a:gd name="connsiteY29" fmla="*/ 4235921 h 4235921"/>
              <a:gd name="connsiteX30" fmla="*/ 725136 w 2972896"/>
              <a:gd name="connsiteY30" fmla="*/ 4139550 h 4235921"/>
              <a:gd name="connsiteX31" fmla="*/ 690344 w 2972896"/>
              <a:gd name="connsiteY31" fmla="*/ 4151700 h 4235921"/>
              <a:gd name="connsiteX32" fmla="*/ 654445 w 2972896"/>
              <a:gd name="connsiteY32" fmla="*/ 4115800 h 4235921"/>
              <a:gd name="connsiteX33" fmla="*/ 568844 w 2972896"/>
              <a:gd name="connsiteY33" fmla="*/ 4021638 h 4235921"/>
              <a:gd name="connsiteX34" fmla="*/ 565979 w 2972896"/>
              <a:gd name="connsiteY34" fmla="*/ 3967757 h 4235921"/>
              <a:gd name="connsiteX35" fmla="*/ 565621 w 2972896"/>
              <a:gd name="connsiteY35" fmla="*/ 3963743 h 4235921"/>
              <a:gd name="connsiteX36" fmla="*/ 566634 w 2972896"/>
              <a:gd name="connsiteY36" fmla="*/ 3964202 h 4235921"/>
              <a:gd name="connsiteX37" fmla="*/ 565621 w 2972896"/>
              <a:gd name="connsiteY37" fmla="*/ 3963740 h 4235921"/>
              <a:gd name="connsiteX38" fmla="*/ 565621 w 2972896"/>
              <a:gd name="connsiteY38" fmla="*/ 3963743 h 4235921"/>
              <a:gd name="connsiteX39" fmla="*/ 532389 w 2972896"/>
              <a:gd name="connsiteY39" fmla="*/ 3948681 h 4235921"/>
              <a:gd name="connsiteX40" fmla="*/ 495114 w 2972896"/>
              <a:gd name="connsiteY40" fmla="*/ 3943769 h 4235921"/>
              <a:gd name="connsiteX41" fmla="*/ 439887 w 2972896"/>
              <a:gd name="connsiteY41" fmla="*/ 3927751 h 4235921"/>
              <a:gd name="connsiteX42" fmla="*/ 396809 w 2972896"/>
              <a:gd name="connsiteY42" fmla="*/ 3896824 h 4235921"/>
              <a:gd name="connsiteX43" fmla="*/ 296570 w 2972896"/>
              <a:gd name="connsiteY43" fmla="*/ 3882465 h 4235921"/>
              <a:gd name="connsiteX44" fmla="*/ 257360 w 2972896"/>
              <a:gd name="connsiteY44" fmla="*/ 3863137 h 4235921"/>
              <a:gd name="connsiteX45" fmla="*/ 105208 w 2972896"/>
              <a:gd name="connsiteY45" fmla="*/ 3863137 h 4235921"/>
              <a:gd name="connsiteX46" fmla="*/ 0 w 2972896"/>
              <a:gd name="connsiteY46" fmla="*/ 3903451 h 4235921"/>
              <a:gd name="connsiteX47" fmla="*/ 0 w 2972896"/>
              <a:gd name="connsiteY47" fmla="*/ 286048 h 4235921"/>
              <a:gd name="connsiteX48" fmla="*/ 25405 w 2972896"/>
              <a:gd name="connsiteY48" fmla="*/ 284114 h 4235921"/>
              <a:gd name="connsiteX49" fmla="*/ 193021 w 2972896"/>
              <a:gd name="connsiteY49" fmla="*/ 280525 h 4235921"/>
              <a:gd name="connsiteX50" fmla="*/ 360083 w 2972896"/>
              <a:gd name="connsiteY50" fmla="*/ 274173 h 4235921"/>
              <a:gd name="connsiteX51" fmla="*/ 407579 w 2972896"/>
              <a:gd name="connsiteY51" fmla="*/ 258988 h 4235921"/>
              <a:gd name="connsiteX52" fmla="*/ 504504 w 2972896"/>
              <a:gd name="connsiteY52" fmla="*/ 252636 h 4235921"/>
              <a:gd name="connsiteX53" fmla="*/ 662177 w 2972896"/>
              <a:gd name="connsiteY53" fmla="*/ 252636 h 4235921"/>
              <a:gd name="connsiteX54" fmla="*/ 814880 w 2972896"/>
              <a:gd name="connsiteY54" fmla="*/ 242420 h 4235921"/>
              <a:gd name="connsiteX55" fmla="*/ 960130 w 2972896"/>
              <a:gd name="connsiteY55" fmla="*/ 209834 h 4235921"/>
              <a:gd name="connsiteX56" fmla="*/ 1041316 w 2972896"/>
              <a:gd name="connsiteY56" fmla="*/ 209834 h 4235921"/>
              <a:gd name="connsiteX57" fmla="*/ 1068929 w 2972896"/>
              <a:gd name="connsiteY57" fmla="*/ 176973 h 4235921"/>
              <a:gd name="connsiteX58" fmla="*/ 1215556 w 2972896"/>
              <a:gd name="connsiteY58" fmla="*/ 149359 h 4235921"/>
              <a:gd name="connsiteX59" fmla="*/ 1285697 w 2972896"/>
              <a:gd name="connsiteY59" fmla="*/ 132515 h 4235921"/>
              <a:gd name="connsiteX60" fmla="*/ 1392009 w 2972896"/>
              <a:gd name="connsiteY60" fmla="*/ 128097 h 4235921"/>
              <a:gd name="connsiteX61" fmla="*/ 1484516 w 2972896"/>
              <a:gd name="connsiteY61" fmla="*/ 159300 h 4235921"/>
              <a:gd name="connsiteX62" fmla="*/ 1545817 w 2972896"/>
              <a:gd name="connsiteY62" fmla="*/ 204311 h 4235921"/>
              <a:gd name="connsiteX63" fmla="*/ 1646331 w 2972896"/>
              <a:gd name="connsiteY63" fmla="*/ 231925 h 4235921"/>
              <a:gd name="connsiteX64" fmla="*/ 1801246 w 2972896"/>
              <a:gd name="connsiteY64" fmla="*/ 242420 h 4235921"/>
              <a:gd name="connsiteX65" fmla="*/ 1919155 w 2972896"/>
              <a:gd name="connsiteY65" fmla="*/ 242420 h 4235921"/>
              <a:gd name="connsiteX66" fmla="*/ 1993438 w 2972896"/>
              <a:gd name="connsiteY66" fmla="*/ 242420 h 4235921"/>
              <a:gd name="connsiteX67" fmla="*/ 2058053 w 2972896"/>
              <a:gd name="connsiteY67" fmla="*/ 253741 h 4235921"/>
              <a:gd name="connsiteX68" fmla="*/ 2133991 w 2972896"/>
              <a:gd name="connsiteY68" fmla="*/ 275278 h 4235921"/>
              <a:gd name="connsiteX69" fmla="*/ 2198055 w 2972896"/>
              <a:gd name="connsiteY69" fmla="*/ 285497 h 4235921"/>
              <a:gd name="connsiteX70" fmla="*/ 2321490 w 2972896"/>
              <a:gd name="connsiteY70" fmla="*/ 285497 h 4235921"/>
              <a:gd name="connsiteX71" fmla="*/ 2470604 w 2972896"/>
              <a:gd name="connsiteY71" fmla="*/ 265061 h 4235921"/>
              <a:gd name="connsiteX72" fmla="*/ 2608673 w 2972896"/>
              <a:gd name="connsiteY72" fmla="*/ 212043 h 4235921"/>
              <a:gd name="connsiteX73" fmla="*/ 2610328 w 2972896"/>
              <a:gd name="connsiteY73" fmla="*/ 214806 h 4235921"/>
              <a:gd name="connsiteX74" fmla="*/ 2627725 w 2972896"/>
              <a:gd name="connsiteY74" fmla="*/ 144941 h 4235921"/>
              <a:gd name="connsiteX75" fmla="*/ 2703664 w 2972896"/>
              <a:gd name="connsiteY75" fmla="*/ 110149 h 4235921"/>
              <a:gd name="connsiteX76" fmla="*/ 2768554 w 2972896"/>
              <a:gd name="connsiteY76" fmla="*/ 74250 h 4235921"/>
              <a:gd name="connsiteX77" fmla="*/ 2821297 w 2972896"/>
              <a:gd name="connsiteY77" fmla="*/ 63482 h 4235921"/>
              <a:gd name="connsiteX78" fmla="*/ 2884532 w 2972896"/>
              <a:gd name="connsiteY78" fmla="*/ 26479 h 4235921"/>
              <a:gd name="connsiteX79" fmla="*/ 2903383 w 2972896"/>
              <a:gd name="connsiteY79" fmla="*/ 854 h 42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72896" h="4235921">
                <a:moveTo>
                  <a:pt x="2903383" y="854"/>
                </a:moveTo>
                <a:cubicBezTo>
                  <a:pt x="2922761" y="-6071"/>
                  <a:pt x="2943420" y="31932"/>
                  <a:pt x="2962680" y="14329"/>
                </a:cubicBezTo>
                <a:cubicBezTo>
                  <a:pt x="2965941" y="15905"/>
                  <a:pt x="2969368" y="17109"/>
                  <a:pt x="2972896" y="17918"/>
                </a:cubicBezTo>
                <a:lnTo>
                  <a:pt x="2972896" y="4031857"/>
                </a:lnTo>
                <a:cubicBezTo>
                  <a:pt x="2953568" y="4029095"/>
                  <a:pt x="2933411" y="4036273"/>
                  <a:pt x="2912699" y="4077144"/>
                </a:cubicBezTo>
                <a:cubicBezTo>
                  <a:pt x="2874316" y="4087911"/>
                  <a:pt x="2834277" y="4042900"/>
                  <a:pt x="2794513" y="4077144"/>
                </a:cubicBezTo>
                <a:cubicBezTo>
                  <a:pt x="2743150" y="4024676"/>
                  <a:pt x="2691789" y="4034067"/>
                  <a:pt x="2640427" y="4077144"/>
                </a:cubicBezTo>
                <a:cubicBezTo>
                  <a:pt x="2599558" y="4094539"/>
                  <a:pt x="2562833" y="4066374"/>
                  <a:pt x="2521964" y="4088740"/>
                </a:cubicBezTo>
                <a:cubicBezTo>
                  <a:pt x="2479991" y="4100337"/>
                  <a:pt x="2447959" y="4068029"/>
                  <a:pt x="2415927" y="4056433"/>
                </a:cubicBezTo>
                <a:cubicBezTo>
                  <a:pt x="2383895" y="4051461"/>
                  <a:pt x="2351863" y="3998167"/>
                  <a:pt x="2308786" y="4023847"/>
                </a:cubicBezTo>
                <a:cubicBezTo>
                  <a:pt x="2268747" y="4083218"/>
                  <a:pt x="2225945" y="4027436"/>
                  <a:pt x="2183972" y="4021638"/>
                </a:cubicBezTo>
                <a:cubicBezTo>
                  <a:pt x="2141999" y="4015840"/>
                  <a:pt x="2096712" y="3990435"/>
                  <a:pt x="2053910" y="4015840"/>
                </a:cubicBezTo>
                <a:cubicBezTo>
                  <a:pt x="2021327" y="3988777"/>
                  <a:pt x="1986533" y="4009764"/>
                  <a:pt x="1952845" y="4029370"/>
                </a:cubicBezTo>
                <a:cubicBezTo>
                  <a:pt x="1914186" y="4040691"/>
                  <a:pt x="1847913" y="4095368"/>
                  <a:pt x="1808978" y="4076315"/>
                </a:cubicBezTo>
                <a:cubicBezTo>
                  <a:pt x="1787989" y="4062507"/>
                  <a:pt x="1787989" y="4020809"/>
                  <a:pt x="1760375" y="4055328"/>
                </a:cubicBezTo>
                <a:cubicBezTo>
                  <a:pt x="1741047" y="4013906"/>
                  <a:pt x="1720890" y="4037377"/>
                  <a:pt x="1701283" y="4055328"/>
                </a:cubicBezTo>
                <a:cubicBezTo>
                  <a:pt x="1696865" y="4039589"/>
                  <a:pt x="1666491" y="4095643"/>
                  <a:pt x="1659035" y="4053670"/>
                </a:cubicBezTo>
                <a:cubicBezTo>
                  <a:pt x="1634459" y="4037377"/>
                  <a:pt x="1636944" y="4130160"/>
                  <a:pt x="1618442" y="4088187"/>
                </a:cubicBezTo>
                <a:cubicBezTo>
                  <a:pt x="1601874" y="4075486"/>
                  <a:pt x="1580612" y="4140654"/>
                  <a:pt x="1561559" y="4108347"/>
                </a:cubicBezTo>
                <a:cubicBezTo>
                  <a:pt x="1538914" y="4080455"/>
                  <a:pt x="1536154" y="4152804"/>
                  <a:pt x="1506331" y="4118839"/>
                </a:cubicBezTo>
                <a:cubicBezTo>
                  <a:pt x="1476784" y="4151700"/>
                  <a:pt x="1441714" y="4115525"/>
                  <a:pt x="1414100" y="4120772"/>
                </a:cubicBezTo>
                <a:cubicBezTo>
                  <a:pt x="1381517" y="4153080"/>
                  <a:pt x="1364395" y="4174342"/>
                  <a:pt x="1342580" y="4166059"/>
                </a:cubicBezTo>
                <a:cubicBezTo>
                  <a:pt x="1330430" y="4234266"/>
                  <a:pt x="1315795" y="4211621"/>
                  <a:pt x="1298676" y="4193673"/>
                </a:cubicBezTo>
                <a:cubicBezTo>
                  <a:pt x="1277136" y="4215213"/>
                  <a:pt x="1240686" y="4156669"/>
                  <a:pt x="1218595" y="4193673"/>
                </a:cubicBezTo>
                <a:cubicBezTo>
                  <a:pt x="1187116" y="4194224"/>
                  <a:pt x="1181591" y="4248625"/>
                  <a:pt x="1159503" y="4182627"/>
                </a:cubicBezTo>
                <a:cubicBezTo>
                  <a:pt x="1148457" y="4220182"/>
                  <a:pt x="1153701" y="4212726"/>
                  <a:pt x="1138238" y="4171306"/>
                </a:cubicBezTo>
                <a:cubicBezTo>
                  <a:pt x="1116976" y="4141759"/>
                  <a:pt x="1097645" y="4200851"/>
                  <a:pt x="1078317" y="4191188"/>
                </a:cubicBezTo>
                <a:cubicBezTo>
                  <a:pt x="1045734" y="4225429"/>
                  <a:pt x="1010939" y="4151700"/>
                  <a:pt x="977803" y="4192844"/>
                </a:cubicBezTo>
                <a:cubicBezTo>
                  <a:pt x="943562" y="4183732"/>
                  <a:pt x="927822" y="4182903"/>
                  <a:pt x="900209" y="4223220"/>
                </a:cubicBezTo>
                <a:cubicBezTo>
                  <a:pt x="885296" y="4245862"/>
                  <a:pt x="848570" y="4208307"/>
                  <a:pt x="833107" y="4235921"/>
                </a:cubicBezTo>
                <a:cubicBezTo>
                  <a:pt x="793067" y="4185387"/>
                  <a:pt x="789200" y="4103100"/>
                  <a:pt x="725136" y="4139550"/>
                </a:cubicBezTo>
                <a:cubicBezTo>
                  <a:pt x="711331" y="4124086"/>
                  <a:pt x="704425" y="4206927"/>
                  <a:pt x="690344" y="4151700"/>
                </a:cubicBezTo>
                <a:cubicBezTo>
                  <a:pt x="682059" y="4145902"/>
                  <a:pt x="650580" y="4057262"/>
                  <a:pt x="654445" y="4115800"/>
                </a:cubicBezTo>
                <a:cubicBezTo>
                  <a:pt x="637326" y="4104479"/>
                  <a:pt x="596457" y="4019154"/>
                  <a:pt x="568844" y="4021638"/>
                </a:cubicBezTo>
                <a:cubicBezTo>
                  <a:pt x="567739" y="3988087"/>
                  <a:pt x="566566" y="3973728"/>
                  <a:pt x="565979" y="3967757"/>
                </a:cubicBezTo>
                <a:lnTo>
                  <a:pt x="565621" y="3963743"/>
                </a:lnTo>
                <a:lnTo>
                  <a:pt x="566634" y="3964202"/>
                </a:lnTo>
                <a:cubicBezTo>
                  <a:pt x="566013" y="3964202"/>
                  <a:pt x="565703" y="3963598"/>
                  <a:pt x="565621" y="3963740"/>
                </a:cubicBezTo>
                <a:lnTo>
                  <a:pt x="565621" y="3963743"/>
                </a:lnTo>
                <a:lnTo>
                  <a:pt x="532389" y="3948681"/>
                </a:lnTo>
                <a:cubicBezTo>
                  <a:pt x="520338" y="3945238"/>
                  <a:pt x="507782" y="3943563"/>
                  <a:pt x="495114" y="3943769"/>
                </a:cubicBezTo>
                <a:cubicBezTo>
                  <a:pt x="462807" y="3882465"/>
                  <a:pt x="458939" y="3927751"/>
                  <a:pt x="439887" y="3927751"/>
                </a:cubicBezTo>
                <a:cubicBezTo>
                  <a:pt x="405921" y="3926371"/>
                  <a:pt x="421385" y="3974972"/>
                  <a:pt x="396809" y="3896824"/>
                </a:cubicBezTo>
                <a:cubicBezTo>
                  <a:pt x="374718" y="3933828"/>
                  <a:pt x="304578" y="3910079"/>
                  <a:pt x="296570" y="3882465"/>
                </a:cubicBezTo>
                <a:cubicBezTo>
                  <a:pt x="257360" y="3877217"/>
                  <a:pt x="289117" y="3911461"/>
                  <a:pt x="257360" y="3863137"/>
                </a:cubicBezTo>
                <a:cubicBezTo>
                  <a:pt x="225604" y="3899033"/>
                  <a:pt x="207377" y="3863137"/>
                  <a:pt x="105208" y="3863137"/>
                </a:cubicBezTo>
                <a:cubicBezTo>
                  <a:pt x="55228" y="3815641"/>
                  <a:pt x="11875" y="3861478"/>
                  <a:pt x="0" y="3903451"/>
                </a:cubicBezTo>
                <a:lnTo>
                  <a:pt x="0" y="286048"/>
                </a:lnTo>
                <a:lnTo>
                  <a:pt x="25405" y="284114"/>
                </a:lnTo>
                <a:cubicBezTo>
                  <a:pt x="93058" y="326087"/>
                  <a:pt x="110180" y="349007"/>
                  <a:pt x="193021" y="280525"/>
                </a:cubicBezTo>
                <a:cubicBezTo>
                  <a:pt x="262054" y="291295"/>
                  <a:pt x="330536" y="274173"/>
                  <a:pt x="360083" y="274173"/>
                </a:cubicBezTo>
                <a:cubicBezTo>
                  <a:pt x="375547" y="270309"/>
                  <a:pt x="417245" y="286602"/>
                  <a:pt x="407579" y="258988"/>
                </a:cubicBezTo>
                <a:cubicBezTo>
                  <a:pt x="434610" y="234903"/>
                  <a:pt x="474560" y="232287"/>
                  <a:pt x="504504" y="252636"/>
                </a:cubicBezTo>
                <a:cubicBezTo>
                  <a:pt x="555589" y="232479"/>
                  <a:pt x="609712" y="188018"/>
                  <a:pt x="662177" y="252636"/>
                </a:cubicBezTo>
                <a:cubicBezTo>
                  <a:pt x="712792" y="245817"/>
                  <a:pt x="763810" y="242402"/>
                  <a:pt x="814880" y="242420"/>
                </a:cubicBezTo>
                <a:cubicBezTo>
                  <a:pt x="865692" y="256500"/>
                  <a:pt x="907665" y="219224"/>
                  <a:pt x="960130" y="209834"/>
                </a:cubicBezTo>
                <a:cubicBezTo>
                  <a:pt x="982775" y="268651"/>
                  <a:pt x="1020605" y="178906"/>
                  <a:pt x="1041316" y="209834"/>
                </a:cubicBezTo>
                <a:cubicBezTo>
                  <a:pt x="1053187" y="143010"/>
                  <a:pt x="1062024" y="170624"/>
                  <a:pt x="1068929" y="176973"/>
                </a:cubicBezTo>
                <a:cubicBezTo>
                  <a:pt x="1106760" y="72870"/>
                  <a:pt x="1155360" y="169795"/>
                  <a:pt x="1215556" y="149359"/>
                </a:cubicBezTo>
                <a:cubicBezTo>
                  <a:pt x="1250076" y="181945"/>
                  <a:pt x="1255596" y="113463"/>
                  <a:pt x="1285697" y="132515"/>
                </a:cubicBezTo>
                <a:cubicBezTo>
                  <a:pt x="1314966" y="104351"/>
                  <a:pt x="1360806" y="122574"/>
                  <a:pt x="1392009" y="128097"/>
                </a:cubicBezTo>
                <a:cubicBezTo>
                  <a:pt x="1422661" y="141906"/>
                  <a:pt x="1456902" y="117605"/>
                  <a:pt x="1484516" y="159300"/>
                </a:cubicBezTo>
                <a:cubicBezTo>
                  <a:pt x="1513785" y="169519"/>
                  <a:pt x="1523175" y="152398"/>
                  <a:pt x="1545817" y="204311"/>
                </a:cubicBezTo>
                <a:cubicBezTo>
                  <a:pt x="1573709" y="179182"/>
                  <a:pt x="1610985" y="226127"/>
                  <a:pt x="1646331" y="231925"/>
                </a:cubicBezTo>
                <a:cubicBezTo>
                  <a:pt x="1698523" y="305101"/>
                  <a:pt x="1748779" y="223089"/>
                  <a:pt x="1801246" y="242420"/>
                </a:cubicBezTo>
                <a:cubicBezTo>
                  <a:pt x="1840457" y="242420"/>
                  <a:pt x="1879945" y="197959"/>
                  <a:pt x="1919155" y="242420"/>
                </a:cubicBezTo>
                <a:cubicBezTo>
                  <a:pt x="1943180" y="251807"/>
                  <a:pt x="1969689" y="242420"/>
                  <a:pt x="1993438" y="242420"/>
                </a:cubicBezTo>
                <a:cubicBezTo>
                  <a:pt x="2015529" y="196028"/>
                  <a:pt x="2035411" y="262302"/>
                  <a:pt x="2058053" y="253741"/>
                </a:cubicBezTo>
                <a:cubicBezTo>
                  <a:pt x="2095332" y="195475"/>
                  <a:pt x="2099751" y="321118"/>
                  <a:pt x="2133991" y="275278"/>
                </a:cubicBezTo>
                <a:cubicBezTo>
                  <a:pt x="2156633" y="373583"/>
                  <a:pt x="2173755" y="238552"/>
                  <a:pt x="2198055" y="285497"/>
                </a:cubicBezTo>
                <a:cubicBezTo>
                  <a:pt x="2238649" y="285497"/>
                  <a:pt x="2281726" y="293504"/>
                  <a:pt x="2321490" y="285497"/>
                </a:cubicBezTo>
                <a:cubicBezTo>
                  <a:pt x="2371470" y="256225"/>
                  <a:pt x="2420070" y="223642"/>
                  <a:pt x="2470604" y="265061"/>
                </a:cubicBezTo>
                <a:cubicBezTo>
                  <a:pt x="2537981" y="262852"/>
                  <a:pt x="2592931" y="303170"/>
                  <a:pt x="2608673" y="212043"/>
                </a:cubicBezTo>
                <a:cubicBezTo>
                  <a:pt x="2609513" y="212754"/>
                  <a:pt x="2610099" y="213727"/>
                  <a:pt x="2610328" y="214806"/>
                </a:cubicBezTo>
                <a:cubicBezTo>
                  <a:pt x="2613746" y="190987"/>
                  <a:pt x="2619573" y="167580"/>
                  <a:pt x="2627725" y="144941"/>
                </a:cubicBezTo>
                <a:cubicBezTo>
                  <a:pt x="2658267" y="155496"/>
                  <a:pt x="2691711" y="140172"/>
                  <a:pt x="2703664" y="110149"/>
                </a:cubicBezTo>
                <a:cubicBezTo>
                  <a:pt x="2727686" y="69831"/>
                  <a:pt x="2736247" y="99103"/>
                  <a:pt x="2768554" y="74250"/>
                </a:cubicBezTo>
                <a:cubicBezTo>
                  <a:pt x="2787885" y="85020"/>
                  <a:pt x="2803349" y="4663"/>
                  <a:pt x="2821297" y="63482"/>
                </a:cubicBezTo>
                <a:cubicBezTo>
                  <a:pt x="2844493" y="57131"/>
                  <a:pt x="2860232" y="19022"/>
                  <a:pt x="2884532" y="26479"/>
                </a:cubicBezTo>
                <a:cubicBezTo>
                  <a:pt x="2890607" y="10463"/>
                  <a:pt x="2896924" y="3162"/>
                  <a:pt x="2903383" y="85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5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015689-F2EA-428F-8DA6-E4896CBC22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2156" y="2812963"/>
            <a:ext cx="7333234" cy="7362825"/>
          </a:xfrm>
          <a:custGeom>
            <a:avLst/>
            <a:gdLst>
              <a:gd name="connsiteX0" fmla="*/ 1773912 w 4451626"/>
              <a:gd name="connsiteY0" fmla="*/ 823 h 4907697"/>
              <a:gd name="connsiteX1" fmla="*/ 1884907 w 4451626"/>
              <a:gd name="connsiteY1" fmla="*/ 89825 h 4907697"/>
              <a:gd name="connsiteX2" fmla="*/ 2101674 w 4451626"/>
              <a:gd name="connsiteY2" fmla="*/ 210587 h 4907697"/>
              <a:gd name="connsiteX3" fmla="*/ 2272022 w 4451626"/>
              <a:gd name="connsiteY3" fmla="*/ 237423 h 4907697"/>
              <a:gd name="connsiteX4" fmla="*/ 2335476 w 4451626"/>
              <a:gd name="connsiteY4" fmla="*/ 321285 h 4907697"/>
              <a:gd name="connsiteX5" fmla="*/ 2424911 w 4451626"/>
              <a:gd name="connsiteY5" fmla="*/ 411856 h 4907697"/>
              <a:gd name="connsiteX6" fmla="*/ 2529672 w 4451626"/>
              <a:gd name="connsiteY6" fmla="*/ 508290 h 4907697"/>
              <a:gd name="connsiteX7" fmla="*/ 2754108 w 4451626"/>
              <a:gd name="connsiteY7" fmla="*/ 508291 h 4907697"/>
              <a:gd name="connsiteX8" fmla="*/ 2937230 w 4451626"/>
              <a:gd name="connsiteY8" fmla="*/ 560289 h 4907697"/>
              <a:gd name="connsiteX9" fmla="*/ 3121206 w 4451626"/>
              <a:gd name="connsiteY9" fmla="*/ 595506 h 4907697"/>
              <a:gd name="connsiteX10" fmla="*/ 3202973 w 4451626"/>
              <a:gd name="connsiteY10" fmla="*/ 571189 h 4907697"/>
              <a:gd name="connsiteX11" fmla="*/ 3308165 w 4451626"/>
              <a:gd name="connsiteY11" fmla="*/ 564480 h 4907697"/>
              <a:gd name="connsiteX12" fmla="*/ 3481494 w 4451626"/>
              <a:gd name="connsiteY12" fmla="*/ 564479 h 4907697"/>
              <a:gd name="connsiteX13" fmla="*/ 3671861 w 4451626"/>
              <a:gd name="connsiteY13" fmla="*/ 533453 h 4907697"/>
              <a:gd name="connsiteX14" fmla="*/ 3775344 w 4451626"/>
              <a:gd name="connsiteY14" fmla="*/ 533453 h 4907697"/>
              <a:gd name="connsiteX15" fmla="*/ 3806436 w 4451626"/>
              <a:gd name="connsiteY15" fmla="*/ 455463 h 4907697"/>
              <a:gd name="connsiteX16" fmla="*/ 3976784 w 4451626"/>
              <a:gd name="connsiteY16" fmla="*/ 330503 h 4907697"/>
              <a:gd name="connsiteX17" fmla="*/ 4170552 w 4451626"/>
              <a:gd name="connsiteY17" fmla="*/ 323793 h 4907697"/>
              <a:gd name="connsiteX18" fmla="*/ 4359639 w 4451626"/>
              <a:gd name="connsiteY18" fmla="*/ 291094 h 4907697"/>
              <a:gd name="connsiteX19" fmla="*/ 4451626 w 4451626"/>
              <a:gd name="connsiteY19" fmla="*/ 268449 h 4907697"/>
              <a:gd name="connsiteX20" fmla="*/ 4451626 w 4451626"/>
              <a:gd name="connsiteY20" fmla="*/ 3931162 h 4907697"/>
              <a:gd name="connsiteX21" fmla="*/ 4445409 w 4451626"/>
              <a:gd name="connsiteY21" fmla="*/ 3933981 h 4907697"/>
              <a:gd name="connsiteX22" fmla="*/ 4398020 w 4451626"/>
              <a:gd name="connsiteY22" fmla="*/ 3942359 h 4907697"/>
              <a:gd name="connsiteX23" fmla="*/ 4268327 w 4451626"/>
              <a:gd name="connsiteY23" fmla="*/ 4021323 h 4907697"/>
              <a:gd name="connsiteX24" fmla="*/ 4256491 w 4451626"/>
              <a:gd name="connsiteY24" fmla="*/ 4076195 h 4907697"/>
              <a:gd name="connsiteX25" fmla="*/ 4161409 w 4451626"/>
              <a:gd name="connsiteY25" fmla="*/ 4128953 h 4907697"/>
              <a:gd name="connsiteX26" fmla="*/ 3967670 w 4451626"/>
              <a:gd name="connsiteY26" fmla="*/ 4177628 h 4907697"/>
              <a:gd name="connsiteX27" fmla="*/ 3824129 w 4451626"/>
              <a:gd name="connsiteY27" fmla="*/ 4220825 h 4907697"/>
              <a:gd name="connsiteX28" fmla="*/ 3678936 w 4451626"/>
              <a:gd name="connsiteY28" fmla="*/ 4220001 h 4907697"/>
              <a:gd name="connsiteX29" fmla="*/ 3566327 w 4451626"/>
              <a:gd name="connsiteY29" fmla="*/ 4159097 h 4907697"/>
              <a:gd name="connsiteX30" fmla="*/ 3428172 w 4451626"/>
              <a:gd name="connsiteY30" fmla="*/ 4175966 h 4907697"/>
              <a:gd name="connsiteX31" fmla="*/ 3387595 w 4451626"/>
              <a:gd name="connsiteY31" fmla="*/ 4186161 h 4907697"/>
              <a:gd name="connsiteX32" fmla="*/ 3324045 w 4451626"/>
              <a:gd name="connsiteY32" fmla="*/ 4191423 h 4907697"/>
              <a:gd name="connsiteX33" fmla="*/ 3191392 w 4451626"/>
              <a:gd name="connsiteY33" fmla="*/ 4215993 h 4907697"/>
              <a:gd name="connsiteX34" fmla="*/ 3132236 w 4451626"/>
              <a:gd name="connsiteY34" fmla="*/ 4194851 h 4907697"/>
              <a:gd name="connsiteX35" fmla="*/ 2966766 w 4451626"/>
              <a:gd name="connsiteY35" fmla="*/ 4211448 h 4907697"/>
              <a:gd name="connsiteX36" fmla="*/ 2904571 w 4451626"/>
              <a:gd name="connsiteY36" fmla="*/ 4264699 h 4907697"/>
              <a:gd name="connsiteX37" fmla="*/ 2823555 w 4451626"/>
              <a:gd name="connsiteY37" fmla="*/ 4342465 h 4907697"/>
              <a:gd name="connsiteX38" fmla="*/ 2784529 w 4451626"/>
              <a:gd name="connsiteY38" fmla="*/ 4374326 h 4907697"/>
              <a:gd name="connsiteX39" fmla="*/ 2653721 w 4451626"/>
              <a:gd name="connsiteY39" fmla="*/ 4474655 h 4907697"/>
              <a:gd name="connsiteX40" fmla="*/ 2547345 w 4451626"/>
              <a:gd name="connsiteY40" fmla="*/ 4523761 h 4907697"/>
              <a:gd name="connsiteX41" fmla="*/ 2513736 w 4451626"/>
              <a:gd name="connsiteY41" fmla="*/ 4557831 h 4907697"/>
              <a:gd name="connsiteX42" fmla="*/ 2398415 w 4451626"/>
              <a:gd name="connsiteY42" fmla="*/ 4593290 h 4907697"/>
              <a:gd name="connsiteX43" fmla="*/ 2346057 w 4451626"/>
              <a:gd name="connsiteY43" fmla="*/ 4643096 h 4907697"/>
              <a:gd name="connsiteX44" fmla="*/ 2272529 w 4451626"/>
              <a:gd name="connsiteY44" fmla="*/ 4661569 h 4907697"/>
              <a:gd name="connsiteX45" fmla="*/ 2132331 w 4451626"/>
              <a:gd name="connsiteY45" fmla="*/ 4692254 h 4907697"/>
              <a:gd name="connsiteX46" fmla="*/ 1999019 w 4451626"/>
              <a:gd name="connsiteY46" fmla="*/ 4740019 h 4907697"/>
              <a:gd name="connsiteX47" fmla="*/ 1826475 w 4451626"/>
              <a:gd name="connsiteY47" fmla="*/ 4773635 h 4907697"/>
              <a:gd name="connsiteX48" fmla="*/ 1643415 w 4451626"/>
              <a:gd name="connsiteY48" fmla="*/ 4819627 h 4907697"/>
              <a:gd name="connsiteX49" fmla="*/ 1508104 w 4451626"/>
              <a:gd name="connsiteY49" fmla="*/ 4855571 h 4907697"/>
              <a:gd name="connsiteX50" fmla="*/ 1371875 w 4451626"/>
              <a:gd name="connsiteY50" fmla="*/ 4887849 h 4907697"/>
              <a:gd name="connsiteX51" fmla="*/ 1286633 w 4451626"/>
              <a:gd name="connsiteY51" fmla="*/ 4871316 h 4907697"/>
              <a:gd name="connsiteX52" fmla="*/ 1101040 w 4451626"/>
              <a:gd name="connsiteY52" fmla="*/ 4838800 h 4907697"/>
              <a:gd name="connsiteX53" fmla="*/ 1009129 w 4451626"/>
              <a:gd name="connsiteY53" fmla="*/ 4797020 h 4907697"/>
              <a:gd name="connsiteX54" fmla="*/ 922792 w 4451626"/>
              <a:gd name="connsiteY54" fmla="*/ 4692214 h 4907697"/>
              <a:gd name="connsiteX55" fmla="*/ 801491 w 4451626"/>
              <a:gd name="connsiteY55" fmla="*/ 4701280 h 4907697"/>
              <a:gd name="connsiteX56" fmla="*/ 687225 w 4451626"/>
              <a:gd name="connsiteY56" fmla="*/ 4725449 h 4907697"/>
              <a:gd name="connsiteX57" fmla="*/ 602935 w 4451626"/>
              <a:gd name="connsiteY57" fmla="*/ 4743704 h 4907697"/>
              <a:gd name="connsiteX58" fmla="*/ 495631 w 4451626"/>
              <a:gd name="connsiteY58" fmla="*/ 4715524 h 4907697"/>
              <a:gd name="connsiteX59" fmla="*/ 320809 w 4451626"/>
              <a:gd name="connsiteY59" fmla="*/ 4759446 h 4907697"/>
              <a:gd name="connsiteX60" fmla="*/ 201536 w 4451626"/>
              <a:gd name="connsiteY60" fmla="*/ 4808873 h 4907697"/>
              <a:gd name="connsiteX61" fmla="*/ 200617 w 4451626"/>
              <a:gd name="connsiteY61" fmla="*/ 4805212 h 4907697"/>
              <a:gd name="connsiteX62" fmla="*/ 195305 w 4451626"/>
              <a:gd name="connsiteY62" fmla="*/ 4829248 h 4907697"/>
              <a:gd name="connsiteX63" fmla="*/ 134286 w 4451626"/>
              <a:gd name="connsiteY63" fmla="*/ 4844580 h 4907697"/>
              <a:gd name="connsiteX64" fmla="*/ 36041 w 4451626"/>
              <a:gd name="connsiteY64" fmla="*/ 4869263 h 4907697"/>
              <a:gd name="connsiteX65" fmla="*/ 12246 w 4451626"/>
              <a:gd name="connsiteY65" fmla="*/ 4875240 h 4907697"/>
              <a:gd name="connsiteX66" fmla="*/ 20400 w 4451626"/>
              <a:gd name="connsiteY66" fmla="*/ 4907697 h 4907697"/>
              <a:gd name="connsiteX67" fmla="*/ 1 w 4451626"/>
              <a:gd name="connsiteY67" fmla="*/ 4907697 h 4907697"/>
              <a:gd name="connsiteX68" fmla="*/ 0 w 4451626"/>
              <a:gd name="connsiteY68" fmla="*/ 159424 h 4907697"/>
              <a:gd name="connsiteX69" fmla="*/ 14054 w 4451626"/>
              <a:gd name="connsiteY69" fmla="*/ 159423 h 4907697"/>
              <a:gd name="connsiteX70" fmla="*/ 172906 w 4451626"/>
              <a:gd name="connsiteY70" fmla="*/ 120016 h 4907697"/>
              <a:gd name="connsiteX71" fmla="*/ 352197 w 4451626"/>
              <a:gd name="connsiteY71" fmla="*/ 150206 h 4907697"/>
              <a:gd name="connsiteX72" fmla="*/ 483790 w 4451626"/>
              <a:gd name="connsiteY72" fmla="*/ 182068 h 4907697"/>
              <a:gd name="connsiteX73" fmla="*/ 616662 w 4451626"/>
              <a:gd name="connsiteY73" fmla="*/ 210586 h 4907697"/>
              <a:gd name="connsiteX74" fmla="*/ 749958 w 4451626"/>
              <a:gd name="connsiteY74" fmla="*/ 210587 h 4907697"/>
              <a:gd name="connsiteX75" fmla="*/ 883255 w 4451626"/>
              <a:gd name="connsiteY75" fmla="*/ 210587 h 4907697"/>
              <a:gd name="connsiteX76" fmla="*/ 1064253 w 4451626"/>
              <a:gd name="connsiteY76" fmla="*/ 144334 h 4907697"/>
              <a:gd name="connsiteX77" fmla="*/ 1172847 w 4451626"/>
              <a:gd name="connsiteY77" fmla="*/ 60472 h 4907697"/>
              <a:gd name="connsiteX78" fmla="*/ 1415595 w 4451626"/>
              <a:gd name="connsiteY78" fmla="*/ 52080 h 4907697"/>
              <a:gd name="connsiteX79" fmla="*/ 1658769 w 4451626"/>
              <a:gd name="connsiteY79" fmla="*/ 62143 h 4907697"/>
              <a:gd name="connsiteX80" fmla="*/ 1773912 w 4451626"/>
              <a:gd name="connsiteY80" fmla="*/ 823 h 490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51626" h="4907697">
                <a:moveTo>
                  <a:pt x="1773912" y="823"/>
                </a:moveTo>
                <a:cubicBezTo>
                  <a:pt x="1812932" y="-4523"/>
                  <a:pt x="1851262" y="15185"/>
                  <a:pt x="1884907" y="89825"/>
                </a:cubicBezTo>
                <a:cubicBezTo>
                  <a:pt x="1952192" y="239096"/>
                  <a:pt x="2019907" y="211423"/>
                  <a:pt x="2101674" y="210587"/>
                </a:cubicBezTo>
                <a:cubicBezTo>
                  <a:pt x="2158739" y="301993"/>
                  <a:pt x="2226028" y="219805"/>
                  <a:pt x="2272022" y="237423"/>
                </a:cubicBezTo>
                <a:cubicBezTo>
                  <a:pt x="2293742" y="175359"/>
                  <a:pt x="2314609" y="275157"/>
                  <a:pt x="2335476" y="321285"/>
                </a:cubicBezTo>
                <a:cubicBezTo>
                  <a:pt x="2364859" y="366566"/>
                  <a:pt x="2395951" y="350629"/>
                  <a:pt x="2424911" y="411856"/>
                </a:cubicBezTo>
                <a:cubicBezTo>
                  <a:pt x="2460680" y="318767"/>
                  <a:pt x="2480272" y="452945"/>
                  <a:pt x="2529672" y="508290"/>
                </a:cubicBezTo>
                <a:cubicBezTo>
                  <a:pt x="2603348" y="515845"/>
                  <a:pt x="2680434" y="508291"/>
                  <a:pt x="2754108" y="508291"/>
                </a:cubicBezTo>
                <a:cubicBezTo>
                  <a:pt x="2815434" y="498226"/>
                  <a:pt x="2875905" y="610606"/>
                  <a:pt x="2937230" y="560289"/>
                </a:cubicBezTo>
                <a:cubicBezTo>
                  <a:pt x="2998131" y="555252"/>
                  <a:pt x="3059032" y="502427"/>
                  <a:pt x="3121206" y="595506"/>
                </a:cubicBezTo>
                <a:cubicBezTo>
                  <a:pt x="3152722" y="668468"/>
                  <a:pt x="3174014" y="679368"/>
                  <a:pt x="3202973" y="571189"/>
                </a:cubicBezTo>
                <a:cubicBezTo>
                  <a:pt x="3238322" y="671823"/>
                  <a:pt x="3272392" y="636605"/>
                  <a:pt x="3308165" y="564480"/>
                </a:cubicBezTo>
                <a:cubicBezTo>
                  <a:pt x="3363101" y="480617"/>
                  <a:pt x="3428263" y="443718"/>
                  <a:pt x="3481494" y="564479"/>
                </a:cubicBezTo>
                <a:cubicBezTo>
                  <a:pt x="3547077" y="522553"/>
                  <a:pt x="3604571" y="618988"/>
                  <a:pt x="3671861" y="533453"/>
                </a:cubicBezTo>
                <a:cubicBezTo>
                  <a:pt x="3698687" y="565316"/>
                  <a:pt x="3751920" y="511644"/>
                  <a:pt x="3775344" y="533453"/>
                </a:cubicBezTo>
                <a:cubicBezTo>
                  <a:pt x="3789826" y="573706"/>
                  <a:pt x="3797919" y="327993"/>
                  <a:pt x="3806436" y="455463"/>
                </a:cubicBezTo>
                <a:cubicBezTo>
                  <a:pt x="3853280" y="411010"/>
                  <a:pt x="3934197" y="287739"/>
                  <a:pt x="3976784" y="330503"/>
                </a:cubicBezTo>
                <a:cubicBezTo>
                  <a:pt x="4030442" y="230714"/>
                  <a:pt x="4046198" y="292767"/>
                  <a:pt x="4170552" y="323793"/>
                </a:cubicBezTo>
                <a:cubicBezTo>
                  <a:pt x="4228900" y="296958"/>
                  <a:pt x="4280854" y="217295"/>
                  <a:pt x="4359639" y="291094"/>
                </a:cubicBezTo>
                <a:cubicBezTo>
                  <a:pt x="4387543" y="259698"/>
                  <a:pt x="4420660" y="251545"/>
                  <a:pt x="4451626" y="268449"/>
                </a:cubicBezTo>
                <a:lnTo>
                  <a:pt x="4451626" y="3931162"/>
                </a:lnTo>
                <a:lnTo>
                  <a:pt x="4445409" y="3933981"/>
                </a:lnTo>
                <a:cubicBezTo>
                  <a:pt x="4431407" y="3929713"/>
                  <a:pt x="4407920" y="3886555"/>
                  <a:pt x="4398020" y="3942359"/>
                </a:cubicBezTo>
                <a:cubicBezTo>
                  <a:pt x="4353557" y="3961637"/>
                  <a:pt x="4345452" y="4142395"/>
                  <a:pt x="4268327" y="4021323"/>
                </a:cubicBezTo>
                <a:cubicBezTo>
                  <a:pt x="4232652" y="4049747"/>
                  <a:pt x="4255055" y="4022714"/>
                  <a:pt x="4256491" y="4076195"/>
                </a:cubicBezTo>
                <a:cubicBezTo>
                  <a:pt x="4241532" y="4074763"/>
                  <a:pt x="4218482" y="4198621"/>
                  <a:pt x="4161409" y="4128953"/>
                </a:cubicBezTo>
                <a:cubicBezTo>
                  <a:pt x="4091207" y="4121940"/>
                  <a:pt x="4033806" y="4167172"/>
                  <a:pt x="3967670" y="4177628"/>
                </a:cubicBezTo>
                <a:cubicBezTo>
                  <a:pt x="3923120" y="4184927"/>
                  <a:pt x="3864814" y="4171034"/>
                  <a:pt x="3824129" y="4220825"/>
                </a:cubicBezTo>
                <a:cubicBezTo>
                  <a:pt x="3786051" y="4279694"/>
                  <a:pt x="3728187" y="4255959"/>
                  <a:pt x="3678936" y="4220001"/>
                </a:cubicBezTo>
                <a:cubicBezTo>
                  <a:pt x="3623380" y="4143466"/>
                  <a:pt x="3603768" y="4141579"/>
                  <a:pt x="3566327" y="4159097"/>
                </a:cubicBezTo>
                <a:cubicBezTo>
                  <a:pt x="3540469" y="4230465"/>
                  <a:pt x="3474798" y="4182093"/>
                  <a:pt x="3428172" y="4175966"/>
                </a:cubicBezTo>
                <a:cubicBezTo>
                  <a:pt x="3398267" y="4113742"/>
                  <a:pt x="3418266" y="4251435"/>
                  <a:pt x="3387595" y="4186161"/>
                </a:cubicBezTo>
                <a:cubicBezTo>
                  <a:pt x="3360482" y="4164753"/>
                  <a:pt x="3334833" y="4151735"/>
                  <a:pt x="3324045" y="4191423"/>
                </a:cubicBezTo>
                <a:cubicBezTo>
                  <a:pt x="3286822" y="4200775"/>
                  <a:pt x="3233540" y="4243030"/>
                  <a:pt x="3191392" y="4215993"/>
                </a:cubicBezTo>
                <a:cubicBezTo>
                  <a:pt x="3131703" y="4064917"/>
                  <a:pt x="3138653" y="4135178"/>
                  <a:pt x="3132236" y="4194851"/>
                </a:cubicBezTo>
                <a:cubicBezTo>
                  <a:pt x="3089222" y="4209550"/>
                  <a:pt x="3002101" y="4153269"/>
                  <a:pt x="2966766" y="4211448"/>
                </a:cubicBezTo>
                <a:cubicBezTo>
                  <a:pt x="2922137" y="4213255"/>
                  <a:pt x="2920144" y="4205322"/>
                  <a:pt x="2904571" y="4264699"/>
                </a:cubicBezTo>
                <a:cubicBezTo>
                  <a:pt x="2922392" y="4433754"/>
                  <a:pt x="2864247" y="4362406"/>
                  <a:pt x="2823555" y="4342465"/>
                </a:cubicBezTo>
                <a:cubicBezTo>
                  <a:pt x="2800064" y="4348367"/>
                  <a:pt x="2811280" y="4412368"/>
                  <a:pt x="2784529" y="4374326"/>
                </a:cubicBezTo>
                <a:cubicBezTo>
                  <a:pt x="2714405" y="4300477"/>
                  <a:pt x="2694508" y="4382670"/>
                  <a:pt x="2653721" y="4474655"/>
                </a:cubicBezTo>
                <a:cubicBezTo>
                  <a:pt x="2620322" y="4495163"/>
                  <a:pt x="2584617" y="4511645"/>
                  <a:pt x="2547345" y="4523761"/>
                </a:cubicBezTo>
                <a:cubicBezTo>
                  <a:pt x="2548639" y="4588308"/>
                  <a:pt x="2524472" y="4538590"/>
                  <a:pt x="2513736" y="4557831"/>
                </a:cubicBezTo>
                <a:cubicBezTo>
                  <a:pt x="2472528" y="4550019"/>
                  <a:pt x="2435794" y="4587145"/>
                  <a:pt x="2398415" y="4593290"/>
                </a:cubicBezTo>
                <a:cubicBezTo>
                  <a:pt x="2371028" y="4595305"/>
                  <a:pt x="2371751" y="4626589"/>
                  <a:pt x="2346057" y="4643096"/>
                </a:cubicBezTo>
                <a:cubicBezTo>
                  <a:pt x="2315505" y="4614444"/>
                  <a:pt x="2277171" y="4585802"/>
                  <a:pt x="2272529" y="4661569"/>
                </a:cubicBezTo>
                <a:cubicBezTo>
                  <a:pt x="2224765" y="4658651"/>
                  <a:pt x="2208058" y="4792268"/>
                  <a:pt x="2132331" y="4692254"/>
                </a:cubicBezTo>
                <a:cubicBezTo>
                  <a:pt x="2084427" y="4700396"/>
                  <a:pt x="2046867" y="4748432"/>
                  <a:pt x="1999019" y="4740019"/>
                </a:cubicBezTo>
                <a:cubicBezTo>
                  <a:pt x="1960348" y="4814606"/>
                  <a:pt x="1885685" y="4778221"/>
                  <a:pt x="1826475" y="4773635"/>
                </a:cubicBezTo>
                <a:cubicBezTo>
                  <a:pt x="1763404" y="4797592"/>
                  <a:pt x="1724855" y="4846847"/>
                  <a:pt x="1643415" y="4819627"/>
                </a:cubicBezTo>
                <a:cubicBezTo>
                  <a:pt x="1586224" y="4781774"/>
                  <a:pt x="1521992" y="4723635"/>
                  <a:pt x="1508104" y="4855571"/>
                </a:cubicBezTo>
                <a:cubicBezTo>
                  <a:pt x="1471383" y="4901771"/>
                  <a:pt x="1420713" y="4895040"/>
                  <a:pt x="1371875" y="4887849"/>
                </a:cubicBezTo>
                <a:cubicBezTo>
                  <a:pt x="1337648" y="4912991"/>
                  <a:pt x="1335572" y="4899564"/>
                  <a:pt x="1286633" y="4871316"/>
                </a:cubicBezTo>
                <a:cubicBezTo>
                  <a:pt x="1219798" y="4872538"/>
                  <a:pt x="1172010" y="4851460"/>
                  <a:pt x="1101040" y="4838800"/>
                </a:cubicBezTo>
                <a:cubicBezTo>
                  <a:pt x="1057207" y="4870896"/>
                  <a:pt x="1047834" y="4816814"/>
                  <a:pt x="1009129" y="4797020"/>
                </a:cubicBezTo>
                <a:cubicBezTo>
                  <a:pt x="1005901" y="4777723"/>
                  <a:pt x="960460" y="4674315"/>
                  <a:pt x="922792" y="4692214"/>
                </a:cubicBezTo>
                <a:cubicBezTo>
                  <a:pt x="882420" y="4751009"/>
                  <a:pt x="862307" y="4775523"/>
                  <a:pt x="801491" y="4701280"/>
                </a:cubicBezTo>
                <a:cubicBezTo>
                  <a:pt x="761904" y="4698680"/>
                  <a:pt x="722368" y="4707044"/>
                  <a:pt x="687225" y="4725449"/>
                </a:cubicBezTo>
                <a:cubicBezTo>
                  <a:pt x="598774" y="4705179"/>
                  <a:pt x="659961" y="4899666"/>
                  <a:pt x="602935" y="4743704"/>
                </a:cubicBezTo>
                <a:cubicBezTo>
                  <a:pt x="512007" y="4690327"/>
                  <a:pt x="517091" y="4667963"/>
                  <a:pt x="495631" y="4715524"/>
                </a:cubicBezTo>
                <a:cubicBezTo>
                  <a:pt x="435741" y="4785708"/>
                  <a:pt x="370370" y="4733368"/>
                  <a:pt x="320809" y="4759446"/>
                </a:cubicBezTo>
                <a:cubicBezTo>
                  <a:pt x="224174" y="4790534"/>
                  <a:pt x="257679" y="4863208"/>
                  <a:pt x="201536" y="4808873"/>
                </a:cubicBezTo>
                <a:cubicBezTo>
                  <a:pt x="200896" y="4807760"/>
                  <a:pt x="200576" y="4806491"/>
                  <a:pt x="200617" y="4805212"/>
                </a:cubicBezTo>
                <a:cubicBezTo>
                  <a:pt x="199555" y="4811315"/>
                  <a:pt x="197657" y="4819252"/>
                  <a:pt x="195305" y="4829248"/>
                </a:cubicBezTo>
                <a:cubicBezTo>
                  <a:pt x="168474" y="4851560"/>
                  <a:pt x="132565" y="4873882"/>
                  <a:pt x="134286" y="4844580"/>
                </a:cubicBezTo>
                <a:cubicBezTo>
                  <a:pt x="99271" y="4849811"/>
                  <a:pt x="60325" y="4885868"/>
                  <a:pt x="36041" y="4869263"/>
                </a:cubicBezTo>
                <a:cubicBezTo>
                  <a:pt x="27500" y="4871409"/>
                  <a:pt x="27965" y="4875835"/>
                  <a:pt x="12246" y="4875240"/>
                </a:cubicBezTo>
                <a:lnTo>
                  <a:pt x="20400" y="4907697"/>
                </a:lnTo>
                <a:lnTo>
                  <a:pt x="1" y="4907697"/>
                </a:lnTo>
                <a:lnTo>
                  <a:pt x="0" y="159424"/>
                </a:lnTo>
                <a:cubicBezTo>
                  <a:pt x="4672" y="158588"/>
                  <a:pt x="9380" y="158588"/>
                  <a:pt x="14054" y="159423"/>
                </a:cubicBezTo>
                <a:cubicBezTo>
                  <a:pt x="65158" y="65498"/>
                  <a:pt x="116686" y="149361"/>
                  <a:pt x="172906" y="120016"/>
                </a:cubicBezTo>
                <a:cubicBezTo>
                  <a:pt x="234657" y="52080"/>
                  <a:pt x="289593" y="89824"/>
                  <a:pt x="352197" y="150206"/>
                </a:cubicBezTo>
                <a:cubicBezTo>
                  <a:pt x="397766" y="118333"/>
                  <a:pt x="440777" y="22735"/>
                  <a:pt x="483790" y="182068"/>
                </a:cubicBezTo>
                <a:cubicBezTo>
                  <a:pt x="526377" y="125042"/>
                  <a:pt x="568964" y="182068"/>
                  <a:pt x="616662" y="210586"/>
                </a:cubicBezTo>
                <a:cubicBezTo>
                  <a:pt x="664359" y="239095"/>
                  <a:pt x="705243" y="347274"/>
                  <a:pt x="749958" y="210587"/>
                </a:cubicBezTo>
                <a:cubicBezTo>
                  <a:pt x="792545" y="306184"/>
                  <a:pt x="838964" y="126724"/>
                  <a:pt x="883255" y="210587"/>
                </a:cubicBezTo>
                <a:cubicBezTo>
                  <a:pt x="953097" y="272639"/>
                  <a:pt x="1002074" y="237422"/>
                  <a:pt x="1064253" y="144334"/>
                </a:cubicBezTo>
                <a:cubicBezTo>
                  <a:pt x="1101180" y="120191"/>
                  <a:pt x="1137431" y="92193"/>
                  <a:pt x="1172847" y="60472"/>
                </a:cubicBezTo>
                <a:cubicBezTo>
                  <a:pt x="1252061" y="23572"/>
                  <a:pt x="1333828" y="73052"/>
                  <a:pt x="1415595" y="52080"/>
                </a:cubicBezTo>
                <a:cubicBezTo>
                  <a:pt x="1496937" y="207231"/>
                  <a:pt x="1578705" y="-13328"/>
                  <a:pt x="1658769" y="62143"/>
                </a:cubicBezTo>
                <a:cubicBezTo>
                  <a:pt x="1695178" y="36567"/>
                  <a:pt x="1734891" y="6168"/>
                  <a:pt x="1773912" y="82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6534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A50B8-E72A-4640-90BD-85237D06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3232" y="1440300"/>
            <a:ext cx="7256441" cy="7423392"/>
          </a:xfrm>
          <a:custGeom>
            <a:avLst/>
            <a:gdLst>
              <a:gd name="connsiteX0" fmla="*/ 0 w 4034971"/>
              <a:gd name="connsiteY0" fmla="*/ 0 h 4948928"/>
              <a:gd name="connsiteX1" fmla="*/ 4034971 w 4034971"/>
              <a:gd name="connsiteY1" fmla="*/ 0 h 4948928"/>
              <a:gd name="connsiteX2" fmla="*/ 4034971 w 4034971"/>
              <a:gd name="connsiteY2" fmla="*/ 4948928 h 4948928"/>
              <a:gd name="connsiteX3" fmla="*/ 0 w 4034971"/>
              <a:gd name="connsiteY3" fmla="*/ 4948928 h 494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4948928">
                <a:moveTo>
                  <a:pt x="0" y="0"/>
                </a:moveTo>
                <a:lnTo>
                  <a:pt x="4034971" y="0"/>
                </a:lnTo>
                <a:lnTo>
                  <a:pt x="4034971" y="4948928"/>
                </a:lnTo>
                <a:lnTo>
                  <a:pt x="0" y="494892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670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3026D8-79A9-4B9F-AE63-96B1EF911F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9442" y="3775721"/>
            <a:ext cx="7528594" cy="5283794"/>
          </a:xfrm>
          <a:custGeom>
            <a:avLst/>
            <a:gdLst>
              <a:gd name="connsiteX0" fmla="*/ 21314 w 5038805"/>
              <a:gd name="connsiteY0" fmla="*/ 0 h 3536385"/>
              <a:gd name="connsiteX1" fmla="*/ 4796063 w 5038805"/>
              <a:gd name="connsiteY1" fmla="*/ 0 h 3536385"/>
              <a:gd name="connsiteX2" fmla="*/ 4849933 w 5038805"/>
              <a:gd name="connsiteY2" fmla="*/ 71606 h 3536385"/>
              <a:gd name="connsiteX3" fmla="*/ 4849933 w 5038805"/>
              <a:gd name="connsiteY3" fmla="*/ 212195 h 3536385"/>
              <a:gd name="connsiteX4" fmla="*/ 4849933 w 5038805"/>
              <a:gd name="connsiteY4" fmla="*/ 395487 h 3536385"/>
              <a:gd name="connsiteX5" fmla="*/ 4863727 w 5038805"/>
              <a:gd name="connsiteY5" fmla="*/ 536403 h 3536385"/>
              <a:gd name="connsiteX6" fmla="*/ 4825297 w 5038805"/>
              <a:gd name="connsiteY6" fmla="*/ 662538 h 3536385"/>
              <a:gd name="connsiteX7" fmla="*/ 4786535 w 5038805"/>
              <a:gd name="connsiteY7" fmla="*/ 789987 h 3536385"/>
              <a:gd name="connsiteX8" fmla="*/ 4783907 w 5038805"/>
              <a:gd name="connsiteY8" fmla="*/ 938459 h 3536385"/>
              <a:gd name="connsiteX9" fmla="*/ 4777009 w 5038805"/>
              <a:gd name="connsiteY9" fmla="*/ 1093172 h 3536385"/>
              <a:gd name="connsiteX10" fmla="*/ 4793104 w 5038805"/>
              <a:gd name="connsiteY10" fmla="*/ 1213393 h 3536385"/>
              <a:gd name="connsiteX11" fmla="*/ 4848947 w 5038805"/>
              <a:gd name="connsiteY11" fmla="*/ 1384529 h 3536385"/>
              <a:gd name="connsiteX12" fmla="*/ 4823983 w 5038805"/>
              <a:gd name="connsiteY12" fmla="*/ 1442345 h 3536385"/>
              <a:gd name="connsiteX13" fmla="*/ 4823983 w 5038805"/>
              <a:gd name="connsiteY13" fmla="*/ 1512637 h 3536385"/>
              <a:gd name="connsiteX14" fmla="*/ 4822010 w 5038805"/>
              <a:gd name="connsiteY14" fmla="*/ 1562893 h 3536385"/>
              <a:gd name="connsiteX15" fmla="*/ 4863069 w 5038805"/>
              <a:gd name="connsiteY15" fmla="*/ 1611180 h 3536385"/>
              <a:gd name="connsiteX16" fmla="*/ 4887051 w 5038805"/>
              <a:gd name="connsiteY16" fmla="*/ 1678845 h 3536385"/>
              <a:gd name="connsiteX17" fmla="*/ 4899531 w 5038805"/>
              <a:gd name="connsiteY17" fmla="*/ 1744540 h 3536385"/>
              <a:gd name="connsiteX18" fmla="*/ 4901831 w 5038805"/>
              <a:gd name="connsiteY18" fmla="*/ 1854253 h 3536385"/>
              <a:gd name="connsiteX19" fmla="*/ 4955701 w 5038805"/>
              <a:gd name="connsiteY19" fmla="*/ 1939330 h 3536385"/>
              <a:gd name="connsiteX20" fmla="*/ 4988549 w 5038805"/>
              <a:gd name="connsiteY20" fmla="*/ 1991555 h 3536385"/>
              <a:gd name="connsiteX21" fmla="*/ 4988549 w 5038805"/>
              <a:gd name="connsiteY21" fmla="*/ 2086815 h 3536385"/>
              <a:gd name="connsiteX22" fmla="*/ 4975410 w 5038805"/>
              <a:gd name="connsiteY22" fmla="*/ 2157108 h 3536385"/>
              <a:gd name="connsiteX23" fmla="*/ 4961943 w 5038805"/>
              <a:gd name="connsiteY23" fmla="*/ 2182403 h 3536385"/>
              <a:gd name="connsiteX24" fmla="*/ 4985593 w 5038805"/>
              <a:gd name="connsiteY24" fmla="*/ 2253682 h 3536385"/>
              <a:gd name="connsiteX25" fmla="*/ 4987563 w 5038805"/>
              <a:gd name="connsiteY25" fmla="*/ 2373247 h 3536385"/>
              <a:gd name="connsiteX26" fmla="*/ 5023697 w 5038805"/>
              <a:gd name="connsiteY26" fmla="*/ 2465549 h 3536385"/>
              <a:gd name="connsiteX27" fmla="*/ 5038805 w 5038805"/>
              <a:gd name="connsiteY27" fmla="*/ 2545370 h 3536385"/>
              <a:gd name="connsiteX28" fmla="*/ 4924167 w 5038805"/>
              <a:gd name="connsiteY28" fmla="*/ 2673805 h 3536385"/>
              <a:gd name="connsiteX29" fmla="*/ 4938621 w 5038805"/>
              <a:gd name="connsiteY29" fmla="*/ 2715191 h 3536385"/>
              <a:gd name="connsiteX30" fmla="*/ 4895917 w 5038805"/>
              <a:gd name="connsiteY30" fmla="*/ 2757895 h 3536385"/>
              <a:gd name="connsiteX31" fmla="*/ 4783907 w 5038805"/>
              <a:gd name="connsiteY31" fmla="*/ 2859721 h 3536385"/>
              <a:gd name="connsiteX32" fmla="*/ 4719812 w 5038805"/>
              <a:gd name="connsiteY32" fmla="*/ 2863129 h 3536385"/>
              <a:gd name="connsiteX33" fmla="*/ 4715037 w 5038805"/>
              <a:gd name="connsiteY33" fmla="*/ 2863555 h 3536385"/>
              <a:gd name="connsiteX34" fmla="*/ 4715583 w 5038805"/>
              <a:gd name="connsiteY34" fmla="*/ 2862349 h 3536385"/>
              <a:gd name="connsiteX35" fmla="*/ 4715034 w 5038805"/>
              <a:gd name="connsiteY35" fmla="*/ 2863555 h 3536385"/>
              <a:gd name="connsiteX36" fmla="*/ 4715037 w 5038805"/>
              <a:gd name="connsiteY36" fmla="*/ 2863555 h 3536385"/>
              <a:gd name="connsiteX37" fmla="*/ 4697121 w 5038805"/>
              <a:gd name="connsiteY37" fmla="*/ 2903086 h 3536385"/>
              <a:gd name="connsiteX38" fmla="*/ 4691278 w 5038805"/>
              <a:gd name="connsiteY38" fmla="*/ 2947426 h 3536385"/>
              <a:gd name="connsiteX39" fmla="*/ 4672225 w 5038805"/>
              <a:gd name="connsiteY39" fmla="*/ 3013121 h 3536385"/>
              <a:gd name="connsiteX40" fmla="*/ 4635435 w 5038805"/>
              <a:gd name="connsiteY40" fmla="*/ 3064364 h 3536385"/>
              <a:gd name="connsiteX41" fmla="*/ 4618354 w 5038805"/>
              <a:gd name="connsiteY41" fmla="*/ 3183602 h 3536385"/>
              <a:gd name="connsiteX42" fmla="*/ 4595363 w 5038805"/>
              <a:gd name="connsiteY42" fmla="*/ 3230244 h 3536385"/>
              <a:gd name="connsiteX43" fmla="*/ 4595363 w 5038805"/>
              <a:gd name="connsiteY43" fmla="*/ 3411236 h 3536385"/>
              <a:gd name="connsiteX44" fmla="*/ 4643319 w 5038805"/>
              <a:gd name="connsiteY44" fmla="*/ 3536385 h 3536385"/>
              <a:gd name="connsiteX45" fmla="*/ 340266 w 5038805"/>
              <a:gd name="connsiteY45" fmla="*/ 3536385 h 3536385"/>
              <a:gd name="connsiteX46" fmla="*/ 337966 w 5038805"/>
              <a:gd name="connsiteY46" fmla="*/ 3506165 h 3536385"/>
              <a:gd name="connsiteX47" fmla="*/ 333697 w 5038805"/>
              <a:gd name="connsiteY47" fmla="*/ 3306778 h 3536385"/>
              <a:gd name="connsiteX48" fmla="*/ 326141 w 5038805"/>
              <a:gd name="connsiteY48" fmla="*/ 3108050 h 3536385"/>
              <a:gd name="connsiteX49" fmla="*/ 308077 w 5038805"/>
              <a:gd name="connsiteY49" fmla="*/ 3051552 h 3536385"/>
              <a:gd name="connsiteX50" fmla="*/ 300522 w 5038805"/>
              <a:gd name="connsiteY50" fmla="*/ 2936256 h 3536385"/>
              <a:gd name="connsiteX51" fmla="*/ 300522 w 5038805"/>
              <a:gd name="connsiteY51" fmla="*/ 2748698 h 3536385"/>
              <a:gd name="connsiteX52" fmla="*/ 288369 w 5038805"/>
              <a:gd name="connsiteY52" fmla="*/ 2567051 h 3536385"/>
              <a:gd name="connsiteX53" fmla="*/ 249607 w 5038805"/>
              <a:gd name="connsiteY53" fmla="*/ 2394270 h 3536385"/>
              <a:gd name="connsiteX54" fmla="*/ 249607 w 5038805"/>
              <a:gd name="connsiteY54" fmla="*/ 2297696 h 3536385"/>
              <a:gd name="connsiteX55" fmla="*/ 210517 w 5038805"/>
              <a:gd name="connsiteY55" fmla="*/ 2264848 h 3536385"/>
              <a:gd name="connsiteX56" fmla="*/ 177669 w 5038805"/>
              <a:gd name="connsiteY56" fmla="*/ 2090429 h 3536385"/>
              <a:gd name="connsiteX57" fmla="*/ 157633 w 5038805"/>
              <a:gd name="connsiteY57" fmla="*/ 2006994 h 3536385"/>
              <a:gd name="connsiteX58" fmla="*/ 152377 w 5038805"/>
              <a:gd name="connsiteY58" fmla="*/ 1880532 h 3536385"/>
              <a:gd name="connsiteX59" fmla="*/ 189494 w 5038805"/>
              <a:gd name="connsiteY59" fmla="*/ 1770491 h 3536385"/>
              <a:gd name="connsiteX60" fmla="*/ 243037 w 5038805"/>
              <a:gd name="connsiteY60" fmla="*/ 1697571 h 3536385"/>
              <a:gd name="connsiteX61" fmla="*/ 275885 w 5038805"/>
              <a:gd name="connsiteY61" fmla="*/ 1578005 h 3536385"/>
              <a:gd name="connsiteX62" fmla="*/ 288369 w 5038805"/>
              <a:gd name="connsiteY62" fmla="*/ 1393727 h 3536385"/>
              <a:gd name="connsiteX63" fmla="*/ 288369 w 5038805"/>
              <a:gd name="connsiteY63" fmla="*/ 1253469 h 3536385"/>
              <a:gd name="connsiteX64" fmla="*/ 288369 w 5038805"/>
              <a:gd name="connsiteY64" fmla="*/ 1165106 h 3536385"/>
              <a:gd name="connsiteX65" fmla="*/ 301835 w 5038805"/>
              <a:gd name="connsiteY65" fmla="*/ 1088244 h 3536385"/>
              <a:gd name="connsiteX66" fmla="*/ 327455 w 5038805"/>
              <a:gd name="connsiteY66" fmla="*/ 997912 h 3536385"/>
              <a:gd name="connsiteX67" fmla="*/ 339611 w 5038805"/>
              <a:gd name="connsiteY67" fmla="*/ 921706 h 3536385"/>
              <a:gd name="connsiteX68" fmla="*/ 339611 w 5038805"/>
              <a:gd name="connsiteY68" fmla="*/ 774875 h 3536385"/>
              <a:gd name="connsiteX69" fmla="*/ 315302 w 5038805"/>
              <a:gd name="connsiteY69" fmla="*/ 597498 h 3536385"/>
              <a:gd name="connsiteX70" fmla="*/ 252235 w 5038805"/>
              <a:gd name="connsiteY70" fmla="*/ 433259 h 3536385"/>
              <a:gd name="connsiteX71" fmla="*/ 255521 w 5038805"/>
              <a:gd name="connsiteY71" fmla="*/ 431290 h 3536385"/>
              <a:gd name="connsiteX72" fmla="*/ 172414 w 5038805"/>
              <a:gd name="connsiteY72" fmla="*/ 410595 h 3536385"/>
              <a:gd name="connsiteX73" fmla="*/ 131027 w 5038805"/>
              <a:gd name="connsiteY73" fmla="*/ 320263 h 3536385"/>
              <a:gd name="connsiteX74" fmla="*/ 88323 w 5038805"/>
              <a:gd name="connsiteY74" fmla="*/ 243073 h 3536385"/>
              <a:gd name="connsiteX75" fmla="*/ 75515 w 5038805"/>
              <a:gd name="connsiteY75" fmla="*/ 180333 h 3536385"/>
              <a:gd name="connsiteX76" fmla="*/ 31498 w 5038805"/>
              <a:gd name="connsiteY76" fmla="*/ 105113 h 3536385"/>
              <a:gd name="connsiteX77" fmla="*/ 17045 w 5038805"/>
              <a:gd name="connsiteY77" fmla="*/ 12153 h 3536385"/>
              <a:gd name="connsiteX78" fmla="*/ 21314 w 5038805"/>
              <a:gd name="connsiteY78" fmla="*/ 0 h 3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38805" h="3536385">
                <a:moveTo>
                  <a:pt x="21314" y="0"/>
                </a:moveTo>
                <a:lnTo>
                  <a:pt x="4796063" y="0"/>
                </a:lnTo>
                <a:cubicBezTo>
                  <a:pt x="4792777" y="22992"/>
                  <a:pt x="4801315" y="46970"/>
                  <a:pt x="4849933" y="71606"/>
                </a:cubicBezTo>
                <a:cubicBezTo>
                  <a:pt x="4862741" y="117266"/>
                  <a:pt x="4809199" y="164894"/>
                  <a:pt x="4849933" y="212195"/>
                </a:cubicBezTo>
                <a:cubicBezTo>
                  <a:pt x="4787521" y="273293"/>
                  <a:pt x="4798691" y="334388"/>
                  <a:pt x="4849933" y="395487"/>
                </a:cubicBezTo>
                <a:cubicBezTo>
                  <a:pt x="4870625" y="444101"/>
                  <a:pt x="4837122" y="487788"/>
                  <a:pt x="4863727" y="536403"/>
                </a:cubicBezTo>
                <a:cubicBezTo>
                  <a:pt x="4877522" y="586331"/>
                  <a:pt x="4839091" y="624435"/>
                  <a:pt x="4825297" y="662538"/>
                </a:cubicBezTo>
                <a:cubicBezTo>
                  <a:pt x="4819383" y="700641"/>
                  <a:pt x="4755987" y="738745"/>
                  <a:pt x="4786535" y="789987"/>
                </a:cubicBezTo>
                <a:cubicBezTo>
                  <a:pt x="4857158" y="837615"/>
                  <a:pt x="4790804" y="888530"/>
                  <a:pt x="4783907" y="938459"/>
                </a:cubicBezTo>
                <a:cubicBezTo>
                  <a:pt x="4777009" y="988387"/>
                  <a:pt x="4746789" y="1042258"/>
                  <a:pt x="4777009" y="1093172"/>
                </a:cubicBezTo>
                <a:cubicBezTo>
                  <a:pt x="4744817" y="1131931"/>
                  <a:pt x="4769781" y="1173321"/>
                  <a:pt x="4793104" y="1213393"/>
                </a:cubicBezTo>
                <a:cubicBezTo>
                  <a:pt x="4806571" y="1259380"/>
                  <a:pt x="4871611" y="1338215"/>
                  <a:pt x="4848947" y="1384529"/>
                </a:cubicBezTo>
                <a:cubicBezTo>
                  <a:pt x="4832521" y="1409497"/>
                  <a:pt x="4782921" y="1409497"/>
                  <a:pt x="4823983" y="1442345"/>
                </a:cubicBezTo>
                <a:cubicBezTo>
                  <a:pt x="4774709" y="1465336"/>
                  <a:pt x="4802629" y="1489314"/>
                  <a:pt x="4823983" y="1512637"/>
                </a:cubicBezTo>
                <a:cubicBezTo>
                  <a:pt x="4805261" y="1517893"/>
                  <a:pt x="4871939" y="1554023"/>
                  <a:pt x="4822010" y="1562893"/>
                </a:cubicBezTo>
                <a:cubicBezTo>
                  <a:pt x="4802629" y="1592127"/>
                  <a:pt x="4912997" y="1589171"/>
                  <a:pt x="4863069" y="1611180"/>
                </a:cubicBezTo>
                <a:cubicBezTo>
                  <a:pt x="4847961" y="1630889"/>
                  <a:pt x="4925481" y="1656181"/>
                  <a:pt x="4887051" y="1678845"/>
                </a:cubicBezTo>
                <a:cubicBezTo>
                  <a:pt x="4853871" y="1705782"/>
                  <a:pt x="4939935" y="1709065"/>
                  <a:pt x="4899531" y="1744540"/>
                </a:cubicBezTo>
                <a:cubicBezTo>
                  <a:pt x="4938621" y="1779688"/>
                  <a:pt x="4895589" y="1821406"/>
                  <a:pt x="4901831" y="1854253"/>
                </a:cubicBezTo>
                <a:cubicBezTo>
                  <a:pt x="4940262" y="1893012"/>
                  <a:pt x="4965554" y="1913379"/>
                  <a:pt x="4955701" y="1939330"/>
                </a:cubicBezTo>
                <a:cubicBezTo>
                  <a:pt x="5036836" y="1953783"/>
                  <a:pt x="5009899" y="1971191"/>
                  <a:pt x="4988549" y="1991555"/>
                </a:cubicBezTo>
                <a:cubicBezTo>
                  <a:pt x="5014172" y="2017178"/>
                  <a:pt x="4944531" y="2060537"/>
                  <a:pt x="4988549" y="2086815"/>
                </a:cubicBezTo>
                <a:cubicBezTo>
                  <a:pt x="4989204" y="2124260"/>
                  <a:pt x="5053917" y="2130833"/>
                  <a:pt x="4975410" y="2157108"/>
                </a:cubicBezTo>
                <a:cubicBezTo>
                  <a:pt x="5020083" y="2170247"/>
                  <a:pt x="5011213" y="2164008"/>
                  <a:pt x="4961943" y="2182403"/>
                </a:cubicBezTo>
                <a:cubicBezTo>
                  <a:pt x="4926795" y="2207695"/>
                  <a:pt x="4997087" y="2230690"/>
                  <a:pt x="4985593" y="2253682"/>
                </a:cubicBezTo>
                <a:cubicBezTo>
                  <a:pt x="5026325" y="2292440"/>
                  <a:pt x="4938621" y="2333830"/>
                  <a:pt x="4987563" y="2373247"/>
                </a:cubicBezTo>
                <a:cubicBezTo>
                  <a:pt x="4976723" y="2413979"/>
                  <a:pt x="4975737" y="2432701"/>
                  <a:pt x="5023697" y="2465549"/>
                </a:cubicBezTo>
                <a:cubicBezTo>
                  <a:pt x="5050631" y="2483288"/>
                  <a:pt x="5005957" y="2526975"/>
                  <a:pt x="5038805" y="2545370"/>
                </a:cubicBezTo>
                <a:cubicBezTo>
                  <a:pt x="4978693" y="2592998"/>
                  <a:pt x="4880809" y="2597598"/>
                  <a:pt x="4924167" y="2673805"/>
                </a:cubicBezTo>
                <a:cubicBezTo>
                  <a:pt x="4905773" y="2690227"/>
                  <a:pt x="5004316" y="2698442"/>
                  <a:pt x="4938621" y="2715191"/>
                </a:cubicBezTo>
                <a:cubicBezTo>
                  <a:pt x="4931723" y="2725047"/>
                  <a:pt x="4826283" y="2762492"/>
                  <a:pt x="4895917" y="2757895"/>
                </a:cubicBezTo>
                <a:cubicBezTo>
                  <a:pt x="4882450" y="2778259"/>
                  <a:pt x="4780951" y="2826874"/>
                  <a:pt x="4783907" y="2859721"/>
                </a:cubicBezTo>
                <a:cubicBezTo>
                  <a:pt x="4743996" y="2861035"/>
                  <a:pt x="4726915" y="2862431"/>
                  <a:pt x="4719812" y="2863129"/>
                </a:cubicBezTo>
                <a:lnTo>
                  <a:pt x="4715037" y="2863555"/>
                </a:lnTo>
                <a:lnTo>
                  <a:pt x="4715583" y="2862349"/>
                </a:lnTo>
                <a:cubicBezTo>
                  <a:pt x="4715583" y="2863088"/>
                  <a:pt x="4714864" y="2863458"/>
                  <a:pt x="4715034" y="2863555"/>
                </a:cubicBezTo>
                <a:lnTo>
                  <a:pt x="4715037" y="2863555"/>
                </a:lnTo>
                <a:lnTo>
                  <a:pt x="4697121" y="2903086"/>
                </a:lnTo>
                <a:cubicBezTo>
                  <a:pt x="4693025" y="2917422"/>
                  <a:pt x="4691033" y="2932357"/>
                  <a:pt x="4691278" y="2947426"/>
                </a:cubicBezTo>
                <a:cubicBezTo>
                  <a:pt x="4618354" y="2985857"/>
                  <a:pt x="4672225" y="2990457"/>
                  <a:pt x="4672225" y="3013121"/>
                </a:cubicBezTo>
                <a:cubicBezTo>
                  <a:pt x="4670583" y="3053525"/>
                  <a:pt x="4728395" y="3035130"/>
                  <a:pt x="4635435" y="3064364"/>
                </a:cubicBezTo>
                <a:cubicBezTo>
                  <a:pt x="4679453" y="3090642"/>
                  <a:pt x="4651202" y="3174077"/>
                  <a:pt x="4618354" y="3183602"/>
                </a:cubicBezTo>
                <a:cubicBezTo>
                  <a:pt x="4612112" y="3230244"/>
                  <a:pt x="4652847" y="3192468"/>
                  <a:pt x="4595363" y="3230244"/>
                </a:cubicBezTo>
                <a:cubicBezTo>
                  <a:pt x="4638063" y="3268020"/>
                  <a:pt x="4595363" y="3289701"/>
                  <a:pt x="4595363" y="3411236"/>
                </a:cubicBezTo>
                <a:cubicBezTo>
                  <a:pt x="4538865" y="3470689"/>
                  <a:pt x="4593390" y="3522259"/>
                  <a:pt x="4643319" y="3536385"/>
                </a:cubicBezTo>
                <a:lnTo>
                  <a:pt x="340266" y="3536385"/>
                </a:lnTo>
                <a:lnTo>
                  <a:pt x="337966" y="3506165"/>
                </a:lnTo>
                <a:cubicBezTo>
                  <a:pt x="387895" y="3425689"/>
                  <a:pt x="415159" y="3405321"/>
                  <a:pt x="333697" y="3306778"/>
                </a:cubicBezTo>
                <a:cubicBezTo>
                  <a:pt x="346508" y="3224661"/>
                  <a:pt x="326141" y="3143198"/>
                  <a:pt x="326141" y="3108050"/>
                </a:cubicBezTo>
                <a:cubicBezTo>
                  <a:pt x="321544" y="3089656"/>
                  <a:pt x="340925" y="3040055"/>
                  <a:pt x="308077" y="3051552"/>
                </a:cubicBezTo>
                <a:cubicBezTo>
                  <a:pt x="279427" y="3019398"/>
                  <a:pt x="276316" y="2971876"/>
                  <a:pt x="300522" y="2936256"/>
                </a:cubicBezTo>
                <a:cubicBezTo>
                  <a:pt x="276544" y="2875488"/>
                  <a:pt x="223656" y="2811107"/>
                  <a:pt x="300522" y="2748698"/>
                </a:cubicBezTo>
                <a:cubicBezTo>
                  <a:pt x="292410" y="2688489"/>
                  <a:pt x="288348" y="2627801"/>
                  <a:pt x="288369" y="2567051"/>
                </a:cubicBezTo>
                <a:cubicBezTo>
                  <a:pt x="305118" y="2506607"/>
                  <a:pt x="260777" y="2456679"/>
                  <a:pt x="249607" y="2394270"/>
                </a:cubicBezTo>
                <a:cubicBezTo>
                  <a:pt x="319571" y="2367333"/>
                  <a:pt x="212817" y="2322333"/>
                  <a:pt x="249607" y="2297696"/>
                </a:cubicBezTo>
                <a:cubicBezTo>
                  <a:pt x="170117" y="2283574"/>
                  <a:pt x="202965" y="2273063"/>
                  <a:pt x="210517" y="2264848"/>
                </a:cubicBezTo>
                <a:cubicBezTo>
                  <a:pt x="86682" y="2219848"/>
                  <a:pt x="201978" y="2162036"/>
                  <a:pt x="177669" y="2090429"/>
                </a:cubicBezTo>
                <a:cubicBezTo>
                  <a:pt x="216431" y="2049367"/>
                  <a:pt x="134969" y="2042801"/>
                  <a:pt x="157633" y="2006994"/>
                </a:cubicBezTo>
                <a:cubicBezTo>
                  <a:pt x="124130" y="1972178"/>
                  <a:pt x="145808" y="1917649"/>
                  <a:pt x="152377" y="1880532"/>
                </a:cubicBezTo>
                <a:cubicBezTo>
                  <a:pt x="168803" y="1844070"/>
                  <a:pt x="139897" y="1803339"/>
                  <a:pt x="189494" y="1770491"/>
                </a:cubicBezTo>
                <a:cubicBezTo>
                  <a:pt x="201651" y="1735674"/>
                  <a:pt x="181283" y="1724504"/>
                  <a:pt x="243037" y="1697571"/>
                </a:cubicBezTo>
                <a:cubicBezTo>
                  <a:pt x="213145" y="1664392"/>
                  <a:pt x="268988" y="1620050"/>
                  <a:pt x="275885" y="1578005"/>
                </a:cubicBezTo>
                <a:cubicBezTo>
                  <a:pt x="362930" y="1515920"/>
                  <a:pt x="265374" y="1456139"/>
                  <a:pt x="288369" y="1393727"/>
                </a:cubicBezTo>
                <a:cubicBezTo>
                  <a:pt x="288369" y="1347084"/>
                  <a:pt x="235481" y="1300111"/>
                  <a:pt x="288369" y="1253469"/>
                </a:cubicBezTo>
                <a:cubicBezTo>
                  <a:pt x="299535" y="1224891"/>
                  <a:pt x="288369" y="1193357"/>
                  <a:pt x="288369" y="1165106"/>
                </a:cubicBezTo>
                <a:cubicBezTo>
                  <a:pt x="233185" y="1138828"/>
                  <a:pt x="312019" y="1115178"/>
                  <a:pt x="301835" y="1088244"/>
                </a:cubicBezTo>
                <a:cubicBezTo>
                  <a:pt x="232526" y="1043899"/>
                  <a:pt x="381984" y="1038643"/>
                  <a:pt x="327455" y="997912"/>
                </a:cubicBezTo>
                <a:cubicBezTo>
                  <a:pt x="444393" y="970979"/>
                  <a:pt x="283768" y="950612"/>
                  <a:pt x="339611" y="921706"/>
                </a:cubicBezTo>
                <a:cubicBezTo>
                  <a:pt x="339611" y="873419"/>
                  <a:pt x="349136" y="822176"/>
                  <a:pt x="339611" y="774875"/>
                </a:cubicBezTo>
                <a:cubicBezTo>
                  <a:pt x="304791" y="715422"/>
                  <a:pt x="266032" y="657610"/>
                  <a:pt x="315302" y="597498"/>
                </a:cubicBezTo>
                <a:cubicBezTo>
                  <a:pt x="312674" y="517349"/>
                  <a:pt x="360634" y="451985"/>
                  <a:pt x="252235" y="433259"/>
                </a:cubicBezTo>
                <a:cubicBezTo>
                  <a:pt x="253079" y="432259"/>
                  <a:pt x="254238" y="431562"/>
                  <a:pt x="255521" y="431290"/>
                </a:cubicBezTo>
                <a:cubicBezTo>
                  <a:pt x="227187" y="427224"/>
                  <a:pt x="199344" y="420292"/>
                  <a:pt x="172414" y="410595"/>
                </a:cubicBezTo>
                <a:cubicBezTo>
                  <a:pt x="184970" y="374264"/>
                  <a:pt x="166741" y="334481"/>
                  <a:pt x="131027" y="320263"/>
                </a:cubicBezTo>
                <a:cubicBezTo>
                  <a:pt x="83068" y="291688"/>
                  <a:pt x="117888" y="281504"/>
                  <a:pt x="88323" y="243073"/>
                </a:cubicBezTo>
                <a:cubicBezTo>
                  <a:pt x="101135" y="220078"/>
                  <a:pt x="5547" y="201683"/>
                  <a:pt x="75515" y="180333"/>
                </a:cubicBezTo>
                <a:cubicBezTo>
                  <a:pt x="67960" y="152741"/>
                  <a:pt x="22628" y="134019"/>
                  <a:pt x="31498" y="105113"/>
                </a:cubicBezTo>
                <a:cubicBezTo>
                  <a:pt x="-44709" y="76207"/>
                  <a:pt x="44964" y="42700"/>
                  <a:pt x="17045" y="12153"/>
                </a:cubicBezTo>
                <a:cubicBezTo>
                  <a:pt x="18921" y="8273"/>
                  <a:pt x="20352" y="4197"/>
                  <a:pt x="21314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7920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E1412-E4AF-4478-AECB-F3DC0089A4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205" y="-66285"/>
            <a:ext cx="18324208" cy="5235915"/>
          </a:xfrm>
          <a:custGeom>
            <a:avLst/>
            <a:gdLst>
              <a:gd name="connsiteX0" fmla="*/ 0 w 12216139"/>
              <a:gd name="connsiteY0" fmla="*/ 0 h 3490610"/>
              <a:gd name="connsiteX1" fmla="*/ 12216139 w 12216139"/>
              <a:gd name="connsiteY1" fmla="*/ 0 h 3490610"/>
              <a:gd name="connsiteX2" fmla="*/ 12216139 w 12216139"/>
              <a:gd name="connsiteY2" fmla="*/ 3419444 h 3490610"/>
              <a:gd name="connsiteX3" fmla="*/ 12121462 w 12216139"/>
              <a:gd name="connsiteY3" fmla="*/ 3420643 h 3490610"/>
              <a:gd name="connsiteX4" fmla="*/ 11895506 w 12216139"/>
              <a:gd name="connsiteY4" fmla="*/ 3417909 h 3490610"/>
              <a:gd name="connsiteX5" fmla="*/ 11397481 w 12216139"/>
              <a:gd name="connsiteY5" fmla="*/ 3399619 h 3490610"/>
              <a:gd name="connsiteX6" fmla="*/ 11031948 w 12216139"/>
              <a:gd name="connsiteY6" fmla="*/ 3380318 h 3490610"/>
              <a:gd name="connsiteX7" fmla="*/ 10662864 w 12216139"/>
              <a:gd name="connsiteY7" fmla="*/ 3363042 h 3490610"/>
              <a:gd name="connsiteX8" fmla="*/ 10292598 w 12216139"/>
              <a:gd name="connsiteY8" fmla="*/ 3363042 h 3490610"/>
              <a:gd name="connsiteX9" fmla="*/ 9922334 w 12216139"/>
              <a:gd name="connsiteY9" fmla="*/ 3363042 h 3490610"/>
              <a:gd name="connsiteX10" fmla="*/ 9419564 w 12216139"/>
              <a:gd name="connsiteY10" fmla="*/ 3403177 h 3490610"/>
              <a:gd name="connsiteX11" fmla="*/ 9117918 w 12216139"/>
              <a:gd name="connsiteY11" fmla="*/ 3453978 h 3490610"/>
              <a:gd name="connsiteX12" fmla="*/ 8443622 w 12216139"/>
              <a:gd name="connsiteY12" fmla="*/ 3459061 h 3490610"/>
              <a:gd name="connsiteX13" fmla="*/ 7768147 w 12216139"/>
              <a:gd name="connsiteY13" fmla="*/ 3452965 h 3490610"/>
              <a:gd name="connsiteX14" fmla="*/ 7139989 w 12216139"/>
              <a:gd name="connsiteY14" fmla="*/ 3436197 h 3490610"/>
              <a:gd name="connsiteX15" fmla="*/ 6537865 w 12216139"/>
              <a:gd name="connsiteY15" fmla="*/ 3363042 h 3490610"/>
              <a:gd name="connsiteX16" fmla="*/ 6064679 w 12216139"/>
              <a:gd name="connsiteY16" fmla="*/ 3346785 h 3490610"/>
              <a:gd name="connsiteX17" fmla="*/ 5888419 w 12216139"/>
              <a:gd name="connsiteY17" fmla="*/ 3295983 h 3490610"/>
              <a:gd name="connsiteX18" fmla="*/ 5639992 w 12216139"/>
              <a:gd name="connsiteY18" fmla="*/ 3241118 h 3490610"/>
              <a:gd name="connsiteX19" fmla="*/ 5348989 w 12216139"/>
              <a:gd name="connsiteY19" fmla="*/ 3182699 h 3490610"/>
              <a:gd name="connsiteX20" fmla="*/ 4725563 w 12216139"/>
              <a:gd name="connsiteY20" fmla="*/ 3182699 h 3490610"/>
              <a:gd name="connsiteX21" fmla="*/ 4216894 w 12216139"/>
              <a:gd name="connsiteY21" fmla="*/ 3151199 h 3490610"/>
              <a:gd name="connsiteX22" fmla="*/ 3705854 w 12216139"/>
              <a:gd name="connsiteY22" fmla="*/ 3129865 h 3490610"/>
              <a:gd name="connsiteX23" fmla="*/ 3478724 w 12216139"/>
              <a:gd name="connsiteY23" fmla="*/ 3144597 h 3490610"/>
              <a:gd name="connsiteX24" fmla="*/ 3186528 w 12216139"/>
              <a:gd name="connsiteY24" fmla="*/ 3148660 h 3490610"/>
              <a:gd name="connsiteX25" fmla="*/ 2705059 w 12216139"/>
              <a:gd name="connsiteY25" fmla="*/ 3148660 h 3490610"/>
              <a:gd name="connsiteX26" fmla="*/ 2176270 w 12216139"/>
              <a:gd name="connsiteY26" fmla="*/ 3167456 h 3490610"/>
              <a:gd name="connsiteX27" fmla="*/ 1888819 w 12216139"/>
              <a:gd name="connsiteY27" fmla="*/ 3167456 h 3490610"/>
              <a:gd name="connsiteX28" fmla="*/ 1802454 w 12216139"/>
              <a:gd name="connsiteY28" fmla="*/ 3214700 h 3490610"/>
              <a:gd name="connsiteX29" fmla="*/ 1329268 w 12216139"/>
              <a:gd name="connsiteY29" fmla="*/ 3290399 h 3490610"/>
              <a:gd name="connsiteX30" fmla="*/ 791028 w 12216139"/>
              <a:gd name="connsiteY30" fmla="*/ 3294463 h 3490610"/>
              <a:gd name="connsiteX31" fmla="*/ 265792 w 12216139"/>
              <a:gd name="connsiteY31" fmla="*/ 3314272 h 3490610"/>
              <a:gd name="connsiteX32" fmla="*/ 10271 w 12216139"/>
              <a:gd name="connsiteY32" fmla="*/ 3327990 h 3490610"/>
              <a:gd name="connsiteX33" fmla="*/ 10271 w 12216139"/>
              <a:gd name="connsiteY33" fmla="*/ 2361226 h 3490610"/>
              <a:gd name="connsiteX34" fmla="*/ 0 w 12216139"/>
              <a:gd name="connsiteY34" fmla="*/ 2361226 h 34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16139" h="3490610">
                <a:moveTo>
                  <a:pt x="0" y="0"/>
                </a:moveTo>
                <a:lnTo>
                  <a:pt x="12216139" y="0"/>
                </a:lnTo>
                <a:lnTo>
                  <a:pt x="12216139" y="3419444"/>
                </a:lnTo>
                <a:lnTo>
                  <a:pt x="12121462" y="3420643"/>
                </a:lnTo>
                <a:cubicBezTo>
                  <a:pt x="12048413" y="3417277"/>
                  <a:pt x="11973588" y="3409020"/>
                  <a:pt x="11895506" y="3417909"/>
                </a:cubicBezTo>
                <a:cubicBezTo>
                  <a:pt x="11723980" y="3459062"/>
                  <a:pt x="11571380" y="3436197"/>
                  <a:pt x="11397481" y="3399619"/>
                </a:cubicBezTo>
                <a:cubicBezTo>
                  <a:pt x="11270901" y="3418927"/>
                  <a:pt x="11151424" y="3476839"/>
                  <a:pt x="11031948" y="3380318"/>
                </a:cubicBezTo>
                <a:cubicBezTo>
                  <a:pt x="10913651" y="3414863"/>
                  <a:pt x="10795355" y="3380318"/>
                  <a:pt x="10662864" y="3363042"/>
                </a:cubicBezTo>
                <a:cubicBezTo>
                  <a:pt x="10530371" y="3345773"/>
                  <a:pt x="10416807" y="3280239"/>
                  <a:pt x="10292598" y="3363042"/>
                </a:cubicBezTo>
                <a:cubicBezTo>
                  <a:pt x="10174302" y="3305131"/>
                  <a:pt x="10045362" y="3413844"/>
                  <a:pt x="9922334" y="3363042"/>
                </a:cubicBezTo>
                <a:cubicBezTo>
                  <a:pt x="9728327" y="3325451"/>
                  <a:pt x="9592284" y="3346785"/>
                  <a:pt x="9419564" y="3403177"/>
                </a:cubicBezTo>
                <a:cubicBezTo>
                  <a:pt x="9316991" y="3417801"/>
                  <a:pt x="9216293" y="3434762"/>
                  <a:pt x="9117918" y="3453978"/>
                </a:cubicBezTo>
                <a:cubicBezTo>
                  <a:pt x="8897880" y="3476331"/>
                  <a:pt x="8670751" y="3446357"/>
                  <a:pt x="8443622" y="3459061"/>
                </a:cubicBezTo>
                <a:cubicBezTo>
                  <a:pt x="8217673" y="3365074"/>
                  <a:pt x="7990544" y="3498684"/>
                  <a:pt x="7768147" y="3452965"/>
                </a:cubicBezTo>
                <a:cubicBezTo>
                  <a:pt x="7565869" y="3483953"/>
                  <a:pt x="7326904" y="3526627"/>
                  <a:pt x="7139989" y="3436197"/>
                </a:cubicBezTo>
                <a:cubicBezTo>
                  <a:pt x="6953087" y="3345771"/>
                  <a:pt x="6764993" y="3362536"/>
                  <a:pt x="6537865" y="3363042"/>
                </a:cubicBezTo>
                <a:cubicBezTo>
                  <a:pt x="6379354" y="3307669"/>
                  <a:pt x="6192439" y="3357457"/>
                  <a:pt x="6064679" y="3346785"/>
                </a:cubicBezTo>
                <a:cubicBezTo>
                  <a:pt x="6004344" y="3384381"/>
                  <a:pt x="5946382" y="3323926"/>
                  <a:pt x="5888419" y="3295983"/>
                </a:cubicBezTo>
                <a:cubicBezTo>
                  <a:pt x="5806799" y="3268553"/>
                  <a:pt x="5720432" y="3278207"/>
                  <a:pt x="5639992" y="3241118"/>
                </a:cubicBezTo>
                <a:cubicBezTo>
                  <a:pt x="5540634" y="3297508"/>
                  <a:pt x="5486212" y="3216225"/>
                  <a:pt x="5348989" y="3182699"/>
                </a:cubicBezTo>
                <a:cubicBezTo>
                  <a:pt x="5144339" y="3178123"/>
                  <a:pt x="4930212" y="3182699"/>
                  <a:pt x="4725563" y="3182699"/>
                </a:cubicBezTo>
                <a:cubicBezTo>
                  <a:pt x="4555215" y="3188795"/>
                  <a:pt x="4387242" y="3120718"/>
                  <a:pt x="4216894" y="3151199"/>
                </a:cubicBezTo>
                <a:cubicBezTo>
                  <a:pt x="4047726" y="3154250"/>
                  <a:pt x="3878560" y="3186251"/>
                  <a:pt x="3705854" y="3129865"/>
                </a:cubicBezTo>
                <a:cubicBezTo>
                  <a:pt x="3618307" y="3085666"/>
                  <a:pt x="3559166" y="3079063"/>
                  <a:pt x="3478724" y="3144597"/>
                </a:cubicBezTo>
                <a:cubicBezTo>
                  <a:pt x="3380535" y="3083634"/>
                  <a:pt x="3285898" y="3104968"/>
                  <a:pt x="3186528" y="3148660"/>
                </a:cubicBezTo>
                <a:cubicBezTo>
                  <a:pt x="3033929" y="3199462"/>
                  <a:pt x="2852926" y="3221815"/>
                  <a:pt x="2705059" y="3148660"/>
                </a:cubicBezTo>
                <a:cubicBezTo>
                  <a:pt x="2522888" y="3174059"/>
                  <a:pt x="2363185" y="3115640"/>
                  <a:pt x="2176270" y="3167456"/>
                </a:cubicBezTo>
                <a:cubicBezTo>
                  <a:pt x="2101753" y="3148154"/>
                  <a:pt x="1953886" y="3180667"/>
                  <a:pt x="1888819" y="3167456"/>
                </a:cubicBezTo>
                <a:cubicBezTo>
                  <a:pt x="1848592" y="3143070"/>
                  <a:pt x="1826112" y="3291920"/>
                  <a:pt x="1802454" y="3214700"/>
                </a:cubicBezTo>
                <a:cubicBezTo>
                  <a:pt x="1672334" y="3241629"/>
                  <a:pt x="1447564" y="3316304"/>
                  <a:pt x="1329268" y="3290399"/>
                </a:cubicBezTo>
                <a:cubicBezTo>
                  <a:pt x="1180221" y="3350850"/>
                  <a:pt x="1136454" y="3313259"/>
                  <a:pt x="791028" y="3294463"/>
                </a:cubicBezTo>
                <a:cubicBezTo>
                  <a:pt x="628952" y="3310720"/>
                  <a:pt x="484637" y="3358978"/>
                  <a:pt x="265792" y="3314272"/>
                </a:cubicBezTo>
                <a:cubicBezTo>
                  <a:pt x="188282" y="3333291"/>
                  <a:pt x="96290" y="3338230"/>
                  <a:pt x="10271" y="3327990"/>
                </a:cubicBezTo>
                <a:lnTo>
                  <a:pt x="10271" y="2361226"/>
                </a:lnTo>
                <a:lnTo>
                  <a:pt x="0" y="2361226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783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82036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306761-25B8-4B3C-9D60-5CB7C5FA8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2063" y="2268768"/>
            <a:ext cx="6246523" cy="6145211"/>
          </a:xfrm>
          <a:custGeom>
            <a:avLst/>
            <a:gdLst>
              <a:gd name="connsiteX0" fmla="*/ 1659435 w 4164349"/>
              <a:gd name="connsiteY0" fmla="*/ 687 h 4096807"/>
              <a:gd name="connsiteX1" fmla="*/ 1763268 w 4164349"/>
              <a:gd name="connsiteY1" fmla="*/ 74984 h 4096807"/>
              <a:gd name="connsiteX2" fmla="*/ 1966046 w 4164349"/>
              <a:gd name="connsiteY2" fmla="*/ 175792 h 4096807"/>
              <a:gd name="connsiteX3" fmla="*/ 2125401 w 4164349"/>
              <a:gd name="connsiteY3" fmla="*/ 198194 h 4096807"/>
              <a:gd name="connsiteX4" fmla="*/ 2184760 w 4164349"/>
              <a:gd name="connsiteY4" fmla="*/ 268199 h 4096807"/>
              <a:gd name="connsiteX5" fmla="*/ 2268423 w 4164349"/>
              <a:gd name="connsiteY5" fmla="*/ 343805 h 4096807"/>
              <a:gd name="connsiteX6" fmla="*/ 2366425 w 4164349"/>
              <a:gd name="connsiteY6" fmla="*/ 424306 h 4096807"/>
              <a:gd name="connsiteX7" fmla="*/ 2576376 w 4164349"/>
              <a:gd name="connsiteY7" fmla="*/ 424306 h 4096807"/>
              <a:gd name="connsiteX8" fmla="*/ 2747681 w 4164349"/>
              <a:gd name="connsiteY8" fmla="*/ 467714 h 4096807"/>
              <a:gd name="connsiteX9" fmla="*/ 2919785 w 4164349"/>
              <a:gd name="connsiteY9" fmla="*/ 497112 h 4096807"/>
              <a:gd name="connsiteX10" fmla="*/ 2996275 w 4164349"/>
              <a:gd name="connsiteY10" fmla="*/ 476812 h 4096807"/>
              <a:gd name="connsiteX11" fmla="*/ 3094678 w 4164349"/>
              <a:gd name="connsiteY11" fmla="*/ 471212 h 4096807"/>
              <a:gd name="connsiteX12" fmla="*/ 3256823 w 4164349"/>
              <a:gd name="connsiteY12" fmla="*/ 471212 h 4096807"/>
              <a:gd name="connsiteX13" fmla="*/ 3434904 w 4164349"/>
              <a:gd name="connsiteY13" fmla="*/ 445312 h 4096807"/>
              <a:gd name="connsiteX14" fmla="*/ 3531709 w 4164349"/>
              <a:gd name="connsiteY14" fmla="*/ 445312 h 4096807"/>
              <a:gd name="connsiteX15" fmla="*/ 3560794 w 4164349"/>
              <a:gd name="connsiteY15" fmla="*/ 380208 h 4096807"/>
              <a:gd name="connsiteX16" fmla="*/ 3720149 w 4164349"/>
              <a:gd name="connsiteY16" fmla="*/ 275894 h 4096807"/>
              <a:gd name="connsiteX17" fmla="*/ 3901413 w 4164349"/>
              <a:gd name="connsiteY17" fmla="*/ 270294 h 4096807"/>
              <a:gd name="connsiteX18" fmla="*/ 4078297 w 4164349"/>
              <a:gd name="connsiteY18" fmla="*/ 242997 h 4096807"/>
              <a:gd name="connsiteX19" fmla="*/ 4164349 w 4164349"/>
              <a:gd name="connsiteY19" fmla="*/ 224094 h 4096807"/>
              <a:gd name="connsiteX20" fmla="*/ 4164349 w 4164349"/>
              <a:gd name="connsiteY20" fmla="*/ 4096807 h 4096807"/>
              <a:gd name="connsiteX21" fmla="*/ 0 w 4164349"/>
              <a:gd name="connsiteY21" fmla="*/ 4096807 h 4096807"/>
              <a:gd name="connsiteX22" fmla="*/ 0 w 4164349"/>
              <a:gd name="connsiteY22" fmla="*/ 133083 h 4096807"/>
              <a:gd name="connsiteX23" fmla="*/ 13146 w 4164349"/>
              <a:gd name="connsiteY23" fmla="*/ 133083 h 4096807"/>
              <a:gd name="connsiteX24" fmla="*/ 161748 w 4164349"/>
              <a:gd name="connsiteY24" fmla="*/ 100186 h 4096807"/>
              <a:gd name="connsiteX25" fmla="*/ 329468 w 4164349"/>
              <a:gd name="connsiteY25" fmla="*/ 125388 h 4096807"/>
              <a:gd name="connsiteX26" fmla="*/ 452569 w 4164349"/>
              <a:gd name="connsiteY26" fmla="*/ 151986 h 4096807"/>
              <a:gd name="connsiteX27" fmla="*/ 576866 w 4164349"/>
              <a:gd name="connsiteY27" fmla="*/ 175792 h 4096807"/>
              <a:gd name="connsiteX28" fmla="*/ 701560 w 4164349"/>
              <a:gd name="connsiteY28" fmla="*/ 175792 h 4096807"/>
              <a:gd name="connsiteX29" fmla="*/ 826255 w 4164349"/>
              <a:gd name="connsiteY29" fmla="*/ 175792 h 4096807"/>
              <a:gd name="connsiteX30" fmla="*/ 995573 w 4164349"/>
              <a:gd name="connsiteY30" fmla="*/ 120486 h 4096807"/>
              <a:gd name="connsiteX31" fmla="*/ 1097159 w 4164349"/>
              <a:gd name="connsiteY31" fmla="*/ 50480 h 4096807"/>
              <a:gd name="connsiteX32" fmla="*/ 1324242 w 4164349"/>
              <a:gd name="connsiteY32" fmla="*/ 43476 h 4096807"/>
              <a:gd name="connsiteX33" fmla="*/ 1551722 w 4164349"/>
              <a:gd name="connsiteY33" fmla="*/ 51876 h 4096807"/>
              <a:gd name="connsiteX34" fmla="*/ 1659435 w 4164349"/>
              <a:gd name="connsiteY34" fmla="*/ 687 h 4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64349" h="4096807">
                <a:moveTo>
                  <a:pt x="1659435" y="687"/>
                </a:moveTo>
                <a:cubicBezTo>
                  <a:pt x="1695938" y="-3775"/>
                  <a:pt x="1731794" y="12677"/>
                  <a:pt x="1763268" y="74984"/>
                </a:cubicBezTo>
                <a:cubicBezTo>
                  <a:pt x="1826211" y="199590"/>
                  <a:pt x="1889555" y="176490"/>
                  <a:pt x="1966046" y="175792"/>
                </a:cubicBezTo>
                <a:cubicBezTo>
                  <a:pt x="2019428" y="252096"/>
                  <a:pt x="2082375" y="183487"/>
                  <a:pt x="2125401" y="198194"/>
                </a:cubicBezTo>
                <a:cubicBezTo>
                  <a:pt x="2145720" y="146386"/>
                  <a:pt x="2165240" y="229694"/>
                  <a:pt x="2184760" y="268199"/>
                </a:cubicBezTo>
                <a:cubicBezTo>
                  <a:pt x="2212248" y="305999"/>
                  <a:pt x="2241333" y="292696"/>
                  <a:pt x="2268423" y="343805"/>
                </a:cubicBezTo>
                <a:cubicBezTo>
                  <a:pt x="2301884" y="266097"/>
                  <a:pt x="2320212" y="378106"/>
                  <a:pt x="2366425" y="424306"/>
                </a:cubicBezTo>
                <a:cubicBezTo>
                  <a:pt x="2435345" y="430612"/>
                  <a:pt x="2507456" y="424306"/>
                  <a:pt x="2576376" y="424306"/>
                </a:cubicBezTo>
                <a:cubicBezTo>
                  <a:pt x="2633744" y="415906"/>
                  <a:pt x="2690313" y="509717"/>
                  <a:pt x="2747681" y="467714"/>
                </a:cubicBezTo>
                <a:cubicBezTo>
                  <a:pt x="2804652" y="463510"/>
                  <a:pt x="2861622" y="419412"/>
                  <a:pt x="2919785" y="497112"/>
                </a:cubicBezTo>
                <a:cubicBezTo>
                  <a:pt x="2949268" y="558019"/>
                  <a:pt x="2969185" y="567118"/>
                  <a:pt x="2996275" y="476812"/>
                </a:cubicBezTo>
                <a:cubicBezTo>
                  <a:pt x="3029342" y="560819"/>
                  <a:pt x="3061214" y="531421"/>
                  <a:pt x="3094678" y="471212"/>
                </a:cubicBezTo>
                <a:cubicBezTo>
                  <a:pt x="3146069" y="401206"/>
                  <a:pt x="3207026" y="370404"/>
                  <a:pt x="3256823" y="471212"/>
                </a:cubicBezTo>
                <a:cubicBezTo>
                  <a:pt x="3318173" y="436213"/>
                  <a:pt x="3371956" y="516714"/>
                  <a:pt x="3434904" y="445312"/>
                </a:cubicBezTo>
                <a:cubicBezTo>
                  <a:pt x="3459999" y="471910"/>
                  <a:pt x="3509796" y="427107"/>
                  <a:pt x="3531709" y="445312"/>
                </a:cubicBezTo>
                <a:cubicBezTo>
                  <a:pt x="3545256" y="478915"/>
                  <a:pt x="3552826" y="273800"/>
                  <a:pt x="3560794" y="380208"/>
                </a:cubicBezTo>
                <a:cubicBezTo>
                  <a:pt x="3604615" y="343100"/>
                  <a:pt x="3680311" y="240197"/>
                  <a:pt x="3720149" y="275894"/>
                </a:cubicBezTo>
                <a:cubicBezTo>
                  <a:pt x="3770344" y="192593"/>
                  <a:pt x="3785083" y="244394"/>
                  <a:pt x="3901413" y="270294"/>
                </a:cubicBezTo>
                <a:cubicBezTo>
                  <a:pt x="3955995" y="247892"/>
                  <a:pt x="4004596" y="181392"/>
                  <a:pt x="4078297" y="242997"/>
                </a:cubicBezTo>
                <a:cubicBezTo>
                  <a:pt x="4104400" y="216788"/>
                  <a:pt x="4135381" y="209983"/>
                  <a:pt x="4164349" y="224094"/>
                </a:cubicBezTo>
                <a:lnTo>
                  <a:pt x="4164349" y="4096807"/>
                </a:lnTo>
                <a:lnTo>
                  <a:pt x="0" y="4096807"/>
                </a:lnTo>
                <a:lnTo>
                  <a:pt x="0" y="133083"/>
                </a:lnTo>
                <a:cubicBezTo>
                  <a:pt x="4371" y="132385"/>
                  <a:pt x="8775" y="132385"/>
                  <a:pt x="13146" y="133083"/>
                </a:cubicBezTo>
                <a:cubicBezTo>
                  <a:pt x="60952" y="54676"/>
                  <a:pt x="109156" y="124682"/>
                  <a:pt x="161748" y="100186"/>
                </a:cubicBezTo>
                <a:cubicBezTo>
                  <a:pt x="219513" y="43476"/>
                  <a:pt x="270904" y="74984"/>
                  <a:pt x="329468" y="125388"/>
                </a:cubicBezTo>
                <a:cubicBezTo>
                  <a:pt x="372097" y="98782"/>
                  <a:pt x="412333" y="18979"/>
                  <a:pt x="452569" y="151986"/>
                </a:cubicBezTo>
                <a:cubicBezTo>
                  <a:pt x="492408" y="104382"/>
                  <a:pt x="532246" y="151986"/>
                  <a:pt x="576866" y="175792"/>
                </a:cubicBezTo>
                <a:cubicBezTo>
                  <a:pt x="621485" y="199590"/>
                  <a:pt x="659731" y="289895"/>
                  <a:pt x="701560" y="175792"/>
                </a:cubicBezTo>
                <a:cubicBezTo>
                  <a:pt x="741399" y="255595"/>
                  <a:pt x="784822" y="105786"/>
                  <a:pt x="826255" y="175792"/>
                </a:cubicBezTo>
                <a:cubicBezTo>
                  <a:pt x="891590" y="227592"/>
                  <a:pt x="937406" y="198194"/>
                  <a:pt x="995573" y="120486"/>
                </a:cubicBezTo>
                <a:cubicBezTo>
                  <a:pt x="1030116" y="100333"/>
                  <a:pt x="1064029" y="76961"/>
                  <a:pt x="1097159" y="50480"/>
                </a:cubicBezTo>
                <a:cubicBezTo>
                  <a:pt x="1171261" y="19677"/>
                  <a:pt x="1247751" y="60983"/>
                  <a:pt x="1324242" y="43476"/>
                </a:cubicBezTo>
                <a:cubicBezTo>
                  <a:pt x="1400335" y="172992"/>
                  <a:pt x="1476825" y="-11125"/>
                  <a:pt x="1551722" y="51876"/>
                </a:cubicBezTo>
                <a:cubicBezTo>
                  <a:pt x="1585783" y="30525"/>
                  <a:pt x="1622932" y="5149"/>
                  <a:pt x="1659435" y="68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707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07AE48-D3B8-4AE9-B63B-E08EA4DE2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2784" y="-188"/>
            <a:ext cx="11670997" cy="7061388"/>
          </a:xfrm>
          <a:custGeom>
            <a:avLst/>
            <a:gdLst>
              <a:gd name="connsiteX0" fmla="*/ 0 w 5301708"/>
              <a:gd name="connsiteY0" fmla="*/ 0 h 4707592"/>
              <a:gd name="connsiteX1" fmla="*/ 5301708 w 5301708"/>
              <a:gd name="connsiteY1" fmla="*/ 0 h 4707592"/>
              <a:gd name="connsiteX2" fmla="*/ 5301708 w 5301708"/>
              <a:gd name="connsiteY2" fmla="*/ 4707592 h 4707592"/>
              <a:gd name="connsiteX3" fmla="*/ 0 w 5301708"/>
              <a:gd name="connsiteY3" fmla="*/ 4707592 h 47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708" h="4707592">
                <a:moveTo>
                  <a:pt x="0" y="0"/>
                </a:moveTo>
                <a:lnTo>
                  <a:pt x="5301708" y="0"/>
                </a:lnTo>
                <a:lnTo>
                  <a:pt x="5301708" y="4707592"/>
                </a:lnTo>
                <a:lnTo>
                  <a:pt x="0" y="470759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956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11EB96-A62E-41B1-A1C4-C786EDEC3C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1832" y="2063743"/>
            <a:ext cx="12930700" cy="6883235"/>
          </a:xfrm>
          <a:custGeom>
            <a:avLst/>
            <a:gdLst>
              <a:gd name="connsiteX0" fmla="*/ 0 w 8764043"/>
              <a:gd name="connsiteY0" fmla="*/ 0 h 3822803"/>
              <a:gd name="connsiteX1" fmla="*/ 8764043 w 8764043"/>
              <a:gd name="connsiteY1" fmla="*/ 0 h 3822803"/>
              <a:gd name="connsiteX2" fmla="*/ 8764043 w 8764043"/>
              <a:gd name="connsiteY2" fmla="*/ 3822803 h 3822803"/>
              <a:gd name="connsiteX3" fmla="*/ 0 w 8764043"/>
              <a:gd name="connsiteY3" fmla="*/ 3822803 h 382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4043" h="3822803">
                <a:moveTo>
                  <a:pt x="0" y="0"/>
                </a:moveTo>
                <a:lnTo>
                  <a:pt x="8764043" y="0"/>
                </a:lnTo>
                <a:lnTo>
                  <a:pt x="8764043" y="3822803"/>
                </a:lnTo>
                <a:lnTo>
                  <a:pt x="0" y="382280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0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F3A440-5D5E-463D-88F3-68CC8086D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0354" y="-30223"/>
            <a:ext cx="18383431" cy="9170990"/>
          </a:xfrm>
          <a:custGeom>
            <a:avLst/>
            <a:gdLst>
              <a:gd name="connsiteX0" fmla="*/ 0 w 12255621"/>
              <a:gd name="connsiteY0" fmla="*/ 0 h 6113993"/>
              <a:gd name="connsiteX1" fmla="*/ 12255621 w 12255621"/>
              <a:gd name="connsiteY1" fmla="*/ 0 h 6113993"/>
              <a:gd name="connsiteX2" fmla="*/ 12255621 w 12255621"/>
              <a:gd name="connsiteY2" fmla="*/ 5779560 h 6113993"/>
              <a:gd name="connsiteX3" fmla="*/ 12002372 w 12255621"/>
              <a:gd name="connsiteY3" fmla="*/ 5751349 h 6113993"/>
              <a:gd name="connsiteX4" fmla="*/ 11481804 w 12255621"/>
              <a:gd name="connsiteY4" fmla="*/ 5710612 h 6113993"/>
              <a:gd name="connsiteX5" fmla="*/ 10948348 w 12255621"/>
              <a:gd name="connsiteY5" fmla="*/ 5702254 h 6113993"/>
              <a:gd name="connsiteX6" fmla="*/ 10479368 w 12255621"/>
              <a:gd name="connsiteY6" fmla="*/ 5546578 h 6113993"/>
              <a:gd name="connsiteX7" fmla="*/ 10393770 w 12255621"/>
              <a:gd name="connsiteY7" fmla="*/ 5449419 h 6113993"/>
              <a:gd name="connsiteX8" fmla="*/ 10108874 w 12255621"/>
              <a:gd name="connsiteY8" fmla="*/ 5449419 h 6113993"/>
              <a:gd name="connsiteX9" fmla="*/ 9584785 w 12255621"/>
              <a:gd name="connsiteY9" fmla="*/ 5410766 h 6113993"/>
              <a:gd name="connsiteX10" fmla="*/ 9107595 w 12255621"/>
              <a:gd name="connsiteY10" fmla="*/ 5410766 h 6113993"/>
              <a:gd name="connsiteX11" fmla="*/ 8817997 w 12255621"/>
              <a:gd name="connsiteY11" fmla="*/ 5402408 h 6113993"/>
              <a:gd name="connsiteX12" fmla="*/ 8592886 w 12255621"/>
              <a:gd name="connsiteY12" fmla="*/ 5372113 h 6113993"/>
              <a:gd name="connsiteX13" fmla="*/ 8086388 w 12255621"/>
              <a:gd name="connsiteY13" fmla="*/ 5415987 h 6113993"/>
              <a:gd name="connsiteX14" fmla="*/ 7582240 w 12255621"/>
              <a:gd name="connsiteY14" fmla="*/ 5480767 h 6113993"/>
              <a:gd name="connsiteX15" fmla="*/ 6964356 w 12255621"/>
              <a:gd name="connsiteY15" fmla="*/ 5480767 h 6113993"/>
              <a:gd name="connsiteX16" fmla="*/ 6675939 w 12255621"/>
              <a:gd name="connsiteY16" fmla="*/ 5600905 h 6113993"/>
              <a:gd name="connsiteX17" fmla="*/ 6429719 w 12255621"/>
              <a:gd name="connsiteY17" fmla="*/ 5713738 h 6113993"/>
              <a:gd name="connsiteX18" fmla="*/ 6255027 w 12255621"/>
              <a:gd name="connsiteY18" fmla="*/ 5818213 h 6113993"/>
              <a:gd name="connsiteX19" fmla="*/ 5786046 w 12255621"/>
              <a:gd name="connsiteY19" fmla="*/ 5851645 h 6113993"/>
              <a:gd name="connsiteX20" fmla="*/ 5189272 w 12255621"/>
              <a:gd name="connsiteY20" fmla="*/ 6002089 h 6113993"/>
              <a:gd name="connsiteX21" fmla="*/ 4566698 w 12255621"/>
              <a:gd name="connsiteY21" fmla="*/ 6036574 h 6113993"/>
              <a:gd name="connsiteX22" fmla="*/ 3897225 w 12255621"/>
              <a:gd name="connsiteY22" fmla="*/ 6049111 h 6113993"/>
              <a:gd name="connsiteX23" fmla="*/ 3228923 w 12255621"/>
              <a:gd name="connsiteY23" fmla="*/ 6038658 h 6113993"/>
              <a:gd name="connsiteX24" fmla="*/ 2929957 w 12255621"/>
              <a:gd name="connsiteY24" fmla="*/ 5934183 h 6113993"/>
              <a:gd name="connsiteX25" fmla="*/ 2431656 w 12255621"/>
              <a:gd name="connsiteY25" fmla="*/ 5851645 h 6113993"/>
              <a:gd name="connsiteX26" fmla="*/ 2064682 w 12255621"/>
              <a:gd name="connsiteY26" fmla="*/ 5851645 h 6113993"/>
              <a:gd name="connsiteX27" fmla="*/ 1697709 w 12255621"/>
              <a:gd name="connsiteY27" fmla="*/ 5851645 h 6113993"/>
              <a:gd name="connsiteX28" fmla="*/ 1331904 w 12255621"/>
              <a:gd name="connsiteY28" fmla="*/ 5887172 h 6113993"/>
              <a:gd name="connsiteX29" fmla="*/ 969620 w 12255621"/>
              <a:gd name="connsiteY29" fmla="*/ 5926867 h 6113993"/>
              <a:gd name="connsiteX30" fmla="*/ 476021 w 12255621"/>
              <a:gd name="connsiteY30" fmla="*/ 5964478 h 6113993"/>
              <a:gd name="connsiteX31" fmla="*/ 38688 w 12255621"/>
              <a:gd name="connsiteY31" fmla="*/ 5915383 h 6113993"/>
              <a:gd name="connsiteX32" fmla="*/ 0 w 12255621"/>
              <a:gd name="connsiteY32" fmla="*/ 5915383 h 61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55621" h="6113993">
                <a:moveTo>
                  <a:pt x="0" y="0"/>
                </a:moveTo>
                <a:lnTo>
                  <a:pt x="12255621" y="0"/>
                </a:lnTo>
                <a:lnTo>
                  <a:pt x="12255621" y="5779560"/>
                </a:lnTo>
                <a:cubicBezTo>
                  <a:pt x="12170368" y="5800620"/>
                  <a:pt x="12079194" y="5790463"/>
                  <a:pt x="12002372" y="5751349"/>
                </a:cubicBezTo>
                <a:cubicBezTo>
                  <a:pt x="11785472" y="5843287"/>
                  <a:pt x="11642439" y="5744044"/>
                  <a:pt x="11481804" y="5710612"/>
                </a:cubicBezTo>
                <a:cubicBezTo>
                  <a:pt x="11139448" y="5749265"/>
                  <a:pt x="11096071" y="5826571"/>
                  <a:pt x="10948348" y="5702254"/>
                </a:cubicBezTo>
                <a:cubicBezTo>
                  <a:pt x="10831103" y="5755528"/>
                  <a:pt x="10608331" y="5601958"/>
                  <a:pt x="10479368" y="5546578"/>
                </a:cubicBezTo>
                <a:cubicBezTo>
                  <a:pt x="10455919" y="5705380"/>
                  <a:pt x="10433639" y="5399271"/>
                  <a:pt x="10393770" y="5449419"/>
                </a:cubicBezTo>
                <a:cubicBezTo>
                  <a:pt x="10329282" y="5476588"/>
                  <a:pt x="10182729" y="5409724"/>
                  <a:pt x="10108874" y="5449419"/>
                </a:cubicBezTo>
                <a:cubicBezTo>
                  <a:pt x="9923621" y="5342860"/>
                  <a:pt x="9765337" y="5462998"/>
                  <a:pt x="9584785" y="5410766"/>
                </a:cubicBezTo>
                <a:cubicBezTo>
                  <a:pt x="9438232" y="5561210"/>
                  <a:pt x="9258838" y="5515241"/>
                  <a:pt x="9107595" y="5410766"/>
                </a:cubicBezTo>
                <a:cubicBezTo>
                  <a:pt x="9009109" y="5320912"/>
                  <a:pt x="8915313" y="5277038"/>
                  <a:pt x="8817997" y="5402408"/>
                </a:cubicBezTo>
                <a:cubicBezTo>
                  <a:pt x="8738270" y="5267638"/>
                  <a:pt x="8679654" y="5281217"/>
                  <a:pt x="8592886" y="5372113"/>
                </a:cubicBezTo>
                <a:cubicBezTo>
                  <a:pt x="8421715" y="5488072"/>
                  <a:pt x="8254051" y="5422261"/>
                  <a:pt x="8086388" y="5415987"/>
                </a:cubicBezTo>
                <a:cubicBezTo>
                  <a:pt x="7917555" y="5353302"/>
                  <a:pt x="7751073" y="5493304"/>
                  <a:pt x="7582240" y="5480767"/>
                </a:cubicBezTo>
                <a:cubicBezTo>
                  <a:pt x="7379410" y="5480767"/>
                  <a:pt x="7167187" y="5471356"/>
                  <a:pt x="6964356" y="5480767"/>
                </a:cubicBezTo>
                <a:cubicBezTo>
                  <a:pt x="6828352" y="5549715"/>
                  <a:pt x="6774413" y="5716875"/>
                  <a:pt x="6675939" y="5600905"/>
                </a:cubicBezTo>
                <a:cubicBezTo>
                  <a:pt x="6596213" y="5677180"/>
                  <a:pt x="6510615" y="5657327"/>
                  <a:pt x="6429719" y="5713738"/>
                </a:cubicBezTo>
                <a:cubicBezTo>
                  <a:pt x="6372272" y="5771202"/>
                  <a:pt x="6314825" y="5895530"/>
                  <a:pt x="6255027" y="5818213"/>
                </a:cubicBezTo>
                <a:cubicBezTo>
                  <a:pt x="6128402" y="5840161"/>
                  <a:pt x="5943149" y="5737770"/>
                  <a:pt x="5786046" y="5851645"/>
                </a:cubicBezTo>
                <a:cubicBezTo>
                  <a:pt x="5560936" y="5850603"/>
                  <a:pt x="5374513" y="5816129"/>
                  <a:pt x="5189272" y="6002089"/>
                </a:cubicBezTo>
                <a:cubicBezTo>
                  <a:pt x="5004019" y="6188061"/>
                  <a:pt x="4767178" y="6100302"/>
                  <a:pt x="4566698" y="6036574"/>
                </a:cubicBezTo>
                <a:cubicBezTo>
                  <a:pt x="4346278" y="6130597"/>
                  <a:pt x="4121167" y="5855824"/>
                  <a:pt x="3897225" y="6049111"/>
                </a:cubicBezTo>
                <a:cubicBezTo>
                  <a:pt x="3672115" y="6022984"/>
                  <a:pt x="3447005" y="6084628"/>
                  <a:pt x="3228923" y="6038658"/>
                </a:cubicBezTo>
                <a:cubicBezTo>
                  <a:pt x="3131422" y="5999139"/>
                  <a:pt x="3031619" y="5964259"/>
                  <a:pt x="2929957" y="5934183"/>
                </a:cubicBezTo>
                <a:cubicBezTo>
                  <a:pt x="2758773" y="5818213"/>
                  <a:pt x="2623938" y="5774339"/>
                  <a:pt x="2431656" y="5851645"/>
                </a:cubicBezTo>
                <a:cubicBezTo>
                  <a:pt x="2309722" y="5956120"/>
                  <a:pt x="2181928" y="5732549"/>
                  <a:pt x="2064682" y="5851645"/>
                </a:cubicBezTo>
                <a:cubicBezTo>
                  <a:pt x="1941578" y="5681359"/>
                  <a:pt x="1829023" y="5816129"/>
                  <a:pt x="1697709" y="5851645"/>
                </a:cubicBezTo>
                <a:cubicBezTo>
                  <a:pt x="1566394" y="5887172"/>
                  <a:pt x="1449149" y="5958215"/>
                  <a:pt x="1331904" y="5887172"/>
                </a:cubicBezTo>
                <a:cubicBezTo>
                  <a:pt x="1213490" y="6085670"/>
                  <a:pt x="1095075" y="5966573"/>
                  <a:pt x="969620" y="5926867"/>
                </a:cubicBezTo>
                <a:cubicBezTo>
                  <a:pt x="797267" y="6002089"/>
                  <a:pt x="646024" y="6049111"/>
                  <a:pt x="476021" y="5964478"/>
                </a:cubicBezTo>
                <a:cubicBezTo>
                  <a:pt x="321246" y="5927920"/>
                  <a:pt x="179382" y="6032395"/>
                  <a:pt x="38688" y="5915383"/>
                </a:cubicBezTo>
                <a:cubicBezTo>
                  <a:pt x="25825" y="5916425"/>
                  <a:pt x="12864" y="5916425"/>
                  <a:pt x="0" y="591538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0327A3-FAF8-49D9-9409-0F480B3CAC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34798" y="20305"/>
            <a:ext cx="5853202" cy="8620934"/>
          </a:xfrm>
          <a:custGeom>
            <a:avLst/>
            <a:gdLst>
              <a:gd name="connsiteX0" fmla="*/ 203429 w 3902135"/>
              <a:gd name="connsiteY0" fmla="*/ 5349005 h 5747289"/>
              <a:gd name="connsiteX1" fmla="*/ 175369 w 3902135"/>
              <a:gd name="connsiteY1" fmla="*/ 5364534 h 5747289"/>
              <a:gd name="connsiteX2" fmla="*/ 146147 w 3902135"/>
              <a:gd name="connsiteY2" fmla="*/ 5374262 h 5747289"/>
              <a:gd name="connsiteX3" fmla="*/ 160602 w 3902135"/>
              <a:gd name="connsiteY3" fmla="*/ 5364996 h 5747289"/>
              <a:gd name="connsiteX4" fmla="*/ 322593 w 3902135"/>
              <a:gd name="connsiteY4" fmla="*/ 0 h 5747289"/>
              <a:gd name="connsiteX5" fmla="*/ 3902135 w 3902135"/>
              <a:gd name="connsiteY5" fmla="*/ 0 h 5747289"/>
              <a:gd name="connsiteX6" fmla="*/ 3902135 w 3902135"/>
              <a:gd name="connsiteY6" fmla="*/ 5736545 h 5747289"/>
              <a:gd name="connsiteX7" fmla="*/ 3648886 w 3902135"/>
              <a:gd name="connsiteY7" fmla="*/ 5708334 h 5747289"/>
              <a:gd name="connsiteX8" fmla="*/ 3128318 w 3902135"/>
              <a:gd name="connsiteY8" fmla="*/ 5667597 h 5747289"/>
              <a:gd name="connsiteX9" fmla="*/ 2594862 w 3902135"/>
              <a:gd name="connsiteY9" fmla="*/ 5659239 h 5747289"/>
              <a:gd name="connsiteX10" fmla="*/ 2125882 w 3902135"/>
              <a:gd name="connsiteY10" fmla="*/ 5503563 h 5747289"/>
              <a:gd name="connsiteX11" fmla="*/ 2040284 w 3902135"/>
              <a:gd name="connsiteY11" fmla="*/ 5406404 h 5747289"/>
              <a:gd name="connsiteX12" fmla="*/ 1755388 w 3902135"/>
              <a:gd name="connsiteY12" fmla="*/ 5406404 h 5747289"/>
              <a:gd name="connsiteX13" fmla="*/ 1231299 w 3902135"/>
              <a:gd name="connsiteY13" fmla="*/ 5367751 h 5747289"/>
              <a:gd name="connsiteX14" fmla="*/ 754109 w 3902135"/>
              <a:gd name="connsiteY14" fmla="*/ 5367751 h 5747289"/>
              <a:gd name="connsiteX15" fmla="*/ 464511 w 3902135"/>
              <a:gd name="connsiteY15" fmla="*/ 5359393 h 5747289"/>
              <a:gd name="connsiteX16" fmla="*/ 239400 w 3902135"/>
              <a:gd name="connsiteY16" fmla="*/ 5329098 h 5747289"/>
              <a:gd name="connsiteX17" fmla="*/ 217457 w 3902135"/>
              <a:gd name="connsiteY17" fmla="*/ 5341242 h 5747289"/>
              <a:gd name="connsiteX18" fmla="*/ 190416 w 3902135"/>
              <a:gd name="connsiteY18" fmla="*/ 5300149 h 5747289"/>
              <a:gd name="connsiteX19" fmla="*/ 253060 w 3902135"/>
              <a:gd name="connsiteY19" fmla="*/ 5164338 h 5747289"/>
              <a:gd name="connsiteX20" fmla="*/ 253060 w 3902135"/>
              <a:gd name="connsiteY20" fmla="*/ 4984835 h 5747289"/>
              <a:gd name="connsiteX21" fmla="*/ 253060 w 3902135"/>
              <a:gd name="connsiteY21" fmla="*/ 4805332 h 5747289"/>
              <a:gd name="connsiteX22" fmla="*/ 173444 w 3902135"/>
              <a:gd name="connsiteY22" fmla="*/ 4561591 h 5747289"/>
              <a:gd name="connsiteX23" fmla="*/ 72668 w 3902135"/>
              <a:gd name="connsiteY23" fmla="*/ 4415354 h 5747289"/>
              <a:gd name="connsiteX24" fmla="*/ 62585 w 3902135"/>
              <a:gd name="connsiteY24" fmla="*/ 4088458 h 5747289"/>
              <a:gd name="connsiteX25" fmla="*/ 74678 w 3902135"/>
              <a:gd name="connsiteY25" fmla="*/ 3760989 h 5747289"/>
              <a:gd name="connsiteX26" fmla="*/ 107942 w 3902135"/>
              <a:gd name="connsiteY26" fmla="*/ 3456461 h 5747289"/>
              <a:gd name="connsiteX27" fmla="*/ 253060 w 3902135"/>
              <a:gd name="connsiteY27" fmla="*/ 3164553 h 5747289"/>
              <a:gd name="connsiteX28" fmla="*/ 285308 w 3902135"/>
              <a:gd name="connsiteY28" fmla="*/ 2935154 h 5747289"/>
              <a:gd name="connsiteX29" fmla="*/ 386084 w 3902135"/>
              <a:gd name="connsiteY29" fmla="*/ 2849704 h 5747289"/>
              <a:gd name="connsiteX30" fmla="*/ 494923 w 3902135"/>
              <a:gd name="connsiteY30" fmla="*/ 2729267 h 5747289"/>
              <a:gd name="connsiteX31" fmla="*/ 610808 w 3902135"/>
              <a:gd name="connsiteY31" fmla="*/ 2588190 h 5747289"/>
              <a:gd name="connsiteX32" fmla="*/ 610808 w 3902135"/>
              <a:gd name="connsiteY32" fmla="*/ 2285956 h 5747289"/>
              <a:gd name="connsiteX33" fmla="*/ 673294 w 3902135"/>
              <a:gd name="connsiteY33" fmla="*/ 2039355 h 5747289"/>
              <a:gd name="connsiteX34" fmla="*/ 715615 w 3902135"/>
              <a:gd name="connsiteY34" fmla="*/ 1791604 h 5747289"/>
              <a:gd name="connsiteX35" fmla="*/ 686392 w 3902135"/>
              <a:gd name="connsiteY35" fmla="*/ 1681493 h 5747289"/>
              <a:gd name="connsiteX36" fmla="*/ 678330 w 3902135"/>
              <a:gd name="connsiteY36" fmla="*/ 1539838 h 5747289"/>
              <a:gd name="connsiteX37" fmla="*/ 678330 w 3902135"/>
              <a:gd name="connsiteY37" fmla="*/ 1306423 h 5747289"/>
              <a:gd name="connsiteX38" fmla="*/ 641046 w 3902135"/>
              <a:gd name="connsiteY38" fmla="*/ 1050069 h 5747289"/>
              <a:gd name="connsiteX39" fmla="*/ 641046 w 3902135"/>
              <a:gd name="connsiteY39" fmla="*/ 910713 h 5747289"/>
              <a:gd name="connsiteX40" fmla="*/ 547326 w 3902135"/>
              <a:gd name="connsiteY40" fmla="*/ 868843 h 5747289"/>
              <a:gd name="connsiteX41" fmla="*/ 397162 w 3902135"/>
              <a:gd name="connsiteY41" fmla="*/ 639445 h 5747289"/>
              <a:gd name="connsiteX42" fmla="*/ 389100 w 3902135"/>
              <a:gd name="connsiteY42" fmla="*/ 378508 h 5747289"/>
              <a:gd name="connsiteX43" fmla="*/ 349805 w 3902135"/>
              <a:gd name="connsiteY43" fmla="*/ 123876 h 5747289"/>
              <a:gd name="connsiteX44" fmla="*/ 322593 w 3902135"/>
              <a:gd name="connsiteY44" fmla="*/ 0 h 574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902135" h="5747289">
                <a:moveTo>
                  <a:pt x="203429" y="5349005"/>
                </a:moveTo>
                <a:lnTo>
                  <a:pt x="175369" y="5364534"/>
                </a:lnTo>
                <a:lnTo>
                  <a:pt x="146147" y="5374262"/>
                </a:lnTo>
                <a:lnTo>
                  <a:pt x="160602" y="5364996"/>
                </a:lnTo>
                <a:close/>
                <a:moveTo>
                  <a:pt x="322593" y="0"/>
                </a:moveTo>
                <a:lnTo>
                  <a:pt x="3902135" y="0"/>
                </a:lnTo>
                <a:lnTo>
                  <a:pt x="3902135" y="5736545"/>
                </a:lnTo>
                <a:cubicBezTo>
                  <a:pt x="3816882" y="5757605"/>
                  <a:pt x="3725708" y="5747448"/>
                  <a:pt x="3648886" y="5708334"/>
                </a:cubicBezTo>
                <a:cubicBezTo>
                  <a:pt x="3431986" y="5800272"/>
                  <a:pt x="3288953" y="5701029"/>
                  <a:pt x="3128318" y="5667597"/>
                </a:cubicBezTo>
                <a:cubicBezTo>
                  <a:pt x="2785962" y="5706250"/>
                  <a:pt x="2742585" y="5783556"/>
                  <a:pt x="2594862" y="5659239"/>
                </a:cubicBezTo>
                <a:cubicBezTo>
                  <a:pt x="2477617" y="5712513"/>
                  <a:pt x="2254845" y="5558943"/>
                  <a:pt x="2125882" y="5503563"/>
                </a:cubicBezTo>
                <a:cubicBezTo>
                  <a:pt x="2102433" y="5662365"/>
                  <a:pt x="2080153" y="5356256"/>
                  <a:pt x="2040284" y="5406404"/>
                </a:cubicBezTo>
                <a:cubicBezTo>
                  <a:pt x="1975796" y="5433573"/>
                  <a:pt x="1829243" y="5366709"/>
                  <a:pt x="1755388" y="5406404"/>
                </a:cubicBezTo>
                <a:cubicBezTo>
                  <a:pt x="1570135" y="5299845"/>
                  <a:pt x="1411851" y="5419983"/>
                  <a:pt x="1231299" y="5367751"/>
                </a:cubicBezTo>
                <a:cubicBezTo>
                  <a:pt x="1084746" y="5518195"/>
                  <a:pt x="905352" y="5472226"/>
                  <a:pt x="754109" y="5367751"/>
                </a:cubicBezTo>
                <a:cubicBezTo>
                  <a:pt x="655623" y="5277897"/>
                  <a:pt x="561827" y="5234023"/>
                  <a:pt x="464511" y="5359393"/>
                </a:cubicBezTo>
                <a:cubicBezTo>
                  <a:pt x="384784" y="5224623"/>
                  <a:pt x="326168" y="5238202"/>
                  <a:pt x="239400" y="5329098"/>
                </a:cubicBezTo>
                <a:lnTo>
                  <a:pt x="217457" y="5341242"/>
                </a:lnTo>
                <a:lnTo>
                  <a:pt x="190416" y="5300149"/>
                </a:lnTo>
                <a:cubicBezTo>
                  <a:pt x="182386" y="5256814"/>
                  <a:pt x="227358" y="5212511"/>
                  <a:pt x="253060" y="5164338"/>
                </a:cubicBezTo>
                <a:cubicBezTo>
                  <a:pt x="287319" y="5100106"/>
                  <a:pt x="417317" y="5045050"/>
                  <a:pt x="253060" y="4984835"/>
                </a:cubicBezTo>
                <a:cubicBezTo>
                  <a:pt x="367940" y="4927485"/>
                  <a:pt x="152284" y="4864975"/>
                  <a:pt x="253060" y="4805332"/>
                </a:cubicBezTo>
                <a:cubicBezTo>
                  <a:pt x="327629" y="4711278"/>
                  <a:pt x="285308" y="4645325"/>
                  <a:pt x="173444" y="4561591"/>
                </a:cubicBezTo>
                <a:cubicBezTo>
                  <a:pt x="144433" y="4511864"/>
                  <a:pt x="110788" y="4463046"/>
                  <a:pt x="72668" y="4415354"/>
                </a:cubicBezTo>
                <a:cubicBezTo>
                  <a:pt x="28326" y="4308680"/>
                  <a:pt x="87787" y="4198569"/>
                  <a:pt x="62585" y="4088458"/>
                </a:cubicBezTo>
                <a:cubicBezTo>
                  <a:pt x="249029" y="3978918"/>
                  <a:pt x="-16015" y="3868807"/>
                  <a:pt x="74678" y="3760989"/>
                </a:cubicBezTo>
                <a:cubicBezTo>
                  <a:pt x="13207" y="3662926"/>
                  <a:pt x="-71445" y="3547077"/>
                  <a:pt x="107942" y="3456461"/>
                </a:cubicBezTo>
                <a:cubicBezTo>
                  <a:pt x="287319" y="3365852"/>
                  <a:pt x="254065" y="3274664"/>
                  <a:pt x="253060" y="3164553"/>
                </a:cubicBezTo>
                <a:cubicBezTo>
                  <a:pt x="362903" y="3087707"/>
                  <a:pt x="264137" y="2997092"/>
                  <a:pt x="285308" y="2935154"/>
                </a:cubicBezTo>
                <a:cubicBezTo>
                  <a:pt x="210729" y="2905904"/>
                  <a:pt x="330655" y="2877804"/>
                  <a:pt x="386084" y="2849704"/>
                </a:cubicBezTo>
                <a:cubicBezTo>
                  <a:pt x="440498" y="2810135"/>
                  <a:pt x="421348" y="2768265"/>
                  <a:pt x="494923" y="2729267"/>
                </a:cubicBezTo>
                <a:cubicBezTo>
                  <a:pt x="383059" y="2681099"/>
                  <a:pt x="544300" y="2654716"/>
                  <a:pt x="610808" y="2588190"/>
                </a:cubicBezTo>
                <a:cubicBezTo>
                  <a:pt x="619885" y="2488976"/>
                  <a:pt x="610808" y="2385169"/>
                  <a:pt x="610808" y="2285956"/>
                </a:cubicBezTo>
                <a:cubicBezTo>
                  <a:pt x="598715" y="2203372"/>
                  <a:pt x="733760" y="2121939"/>
                  <a:pt x="673294" y="2039355"/>
                </a:cubicBezTo>
                <a:cubicBezTo>
                  <a:pt x="667242" y="1957343"/>
                  <a:pt x="603761" y="1875332"/>
                  <a:pt x="715615" y="1791604"/>
                </a:cubicBezTo>
                <a:cubicBezTo>
                  <a:pt x="803293" y="1749163"/>
                  <a:pt x="816391" y="1720491"/>
                  <a:pt x="686392" y="1681493"/>
                </a:cubicBezTo>
                <a:cubicBezTo>
                  <a:pt x="807324" y="1633891"/>
                  <a:pt x="765003" y="1588012"/>
                  <a:pt x="678330" y="1539838"/>
                </a:cubicBezTo>
                <a:cubicBezTo>
                  <a:pt x="577554" y="1465858"/>
                  <a:pt x="533212" y="1378109"/>
                  <a:pt x="678330" y="1306423"/>
                </a:cubicBezTo>
                <a:cubicBezTo>
                  <a:pt x="627948" y="1218108"/>
                  <a:pt x="743832" y="1140684"/>
                  <a:pt x="641046" y="1050069"/>
                </a:cubicBezTo>
                <a:cubicBezTo>
                  <a:pt x="679335" y="1013943"/>
                  <a:pt x="614839" y="942257"/>
                  <a:pt x="641046" y="910713"/>
                </a:cubicBezTo>
                <a:cubicBezTo>
                  <a:pt x="689418" y="891211"/>
                  <a:pt x="394147" y="880313"/>
                  <a:pt x="547326" y="868843"/>
                </a:cubicBezTo>
                <a:cubicBezTo>
                  <a:pt x="493907" y="805762"/>
                  <a:pt x="345774" y="696794"/>
                  <a:pt x="397162" y="639445"/>
                </a:cubicBezTo>
                <a:cubicBezTo>
                  <a:pt x="277246" y="567187"/>
                  <a:pt x="351815" y="545969"/>
                  <a:pt x="389100" y="378508"/>
                </a:cubicBezTo>
                <a:cubicBezTo>
                  <a:pt x="356851" y="299935"/>
                  <a:pt x="261122" y="229971"/>
                  <a:pt x="349805" y="123876"/>
                </a:cubicBezTo>
                <a:cubicBezTo>
                  <a:pt x="312076" y="86299"/>
                  <a:pt x="302279" y="41702"/>
                  <a:pt x="322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28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9C729-DB7C-455B-9146-4AAE91F799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6964717"/>
          </a:xfrm>
          <a:custGeom>
            <a:avLst/>
            <a:gdLst>
              <a:gd name="connsiteX0" fmla="*/ 0 w 10287000"/>
              <a:gd name="connsiteY0" fmla="*/ 0 h 6964717"/>
              <a:gd name="connsiteX1" fmla="*/ 10287000 w 10287000"/>
              <a:gd name="connsiteY1" fmla="*/ 0 h 6964717"/>
              <a:gd name="connsiteX2" fmla="*/ 10287000 w 10287000"/>
              <a:gd name="connsiteY2" fmla="*/ 1206500 h 6964717"/>
              <a:gd name="connsiteX3" fmla="*/ 10286999 w 10287000"/>
              <a:gd name="connsiteY3" fmla="*/ 1206500 h 6964717"/>
              <a:gd name="connsiteX4" fmla="*/ 10287000 w 10287000"/>
              <a:gd name="connsiteY4" fmla="*/ 6888558 h 6964717"/>
              <a:gd name="connsiteX5" fmla="*/ 10277596 w 10287000"/>
              <a:gd name="connsiteY5" fmla="*/ 6882826 h 6964717"/>
              <a:gd name="connsiteX6" fmla="*/ 10185415 w 10287000"/>
              <a:gd name="connsiteY6" fmla="*/ 6964717 h 6964717"/>
              <a:gd name="connsiteX7" fmla="*/ 9970803 w 10287000"/>
              <a:gd name="connsiteY7" fmla="*/ 6705815 h 6964717"/>
              <a:gd name="connsiteX8" fmla="*/ 9842634 w 10287000"/>
              <a:gd name="connsiteY8" fmla="*/ 6594516 h 6964717"/>
              <a:gd name="connsiteX9" fmla="*/ 9762243 w 10287000"/>
              <a:gd name="connsiteY9" fmla="*/ 6343102 h 6964717"/>
              <a:gd name="connsiteX10" fmla="*/ 9531750 w 10287000"/>
              <a:gd name="connsiteY10" fmla="*/ 6074748 h 6964717"/>
              <a:gd name="connsiteX11" fmla="*/ 9459550 w 10287000"/>
              <a:gd name="connsiteY11" fmla="*/ 5723992 h 6964717"/>
              <a:gd name="connsiteX12" fmla="*/ 9360244 w 10287000"/>
              <a:gd name="connsiteY12" fmla="*/ 5554242 h 6964717"/>
              <a:gd name="connsiteX13" fmla="*/ 9044513 w 10287000"/>
              <a:gd name="connsiteY13" fmla="*/ 5189148 h 6964717"/>
              <a:gd name="connsiteX14" fmla="*/ 8749835 w 10287000"/>
              <a:gd name="connsiteY14" fmla="*/ 5004401 h 6964717"/>
              <a:gd name="connsiteX15" fmla="*/ 8536705 w 10287000"/>
              <a:gd name="connsiteY15" fmla="*/ 4741479 h 6964717"/>
              <a:gd name="connsiteX16" fmla="*/ 8380430 w 10287000"/>
              <a:gd name="connsiteY16" fmla="*/ 4788495 h 6964717"/>
              <a:gd name="connsiteX17" fmla="*/ 8162467 w 10287000"/>
              <a:gd name="connsiteY17" fmla="*/ 4807861 h 6964717"/>
              <a:gd name="connsiteX18" fmla="*/ 7844921 w 10287000"/>
              <a:gd name="connsiteY18" fmla="*/ 4763865 h 6964717"/>
              <a:gd name="connsiteX19" fmla="*/ 7624801 w 10287000"/>
              <a:gd name="connsiteY19" fmla="*/ 4498981 h 6964717"/>
              <a:gd name="connsiteX20" fmla="*/ 7566666 w 10287000"/>
              <a:gd name="connsiteY20" fmla="*/ 4402689 h 6964717"/>
              <a:gd name="connsiteX21" fmla="*/ 7412045 w 10287000"/>
              <a:gd name="connsiteY21" fmla="*/ 4299445 h 6964717"/>
              <a:gd name="connsiteX22" fmla="*/ 7298337 w 10287000"/>
              <a:gd name="connsiteY22" fmla="*/ 4143123 h 6964717"/>
              <a:gd name="connsiteX23" fmla="*/ 7229027 w 10287000"/>
              <a:gd name="connsiteY23" fmla="*/ 4102694 h 6964717"/>
              <a:gd name="connsiteX24" fmla="*/ 7090052 w 10287000"/>
              <a:gd name="connsiteY24" fmla="*/ 3983050 h 6964717"/>
              <a:gd name="connsiteX25" fmla="*/ 6791256 w 10287000"/>
              <a:gd name="connsiteY25" fmla="*/ 3849129 h 6964717"/>
              <a:gd name="connsiteX26" fmla="*/ 6497198 w 10287000"/>
              <a:gd name="connsiteY26" fmla="*/ 3778203 h 6964717"/>
              <a:gd name="connsiteX27" fmla="*/ 6211943 w 10287000"/>
              <a:gd name="connsiteY27" fmla="*/ 3697173 h 6964717"/>
              <a:gd name="connsiteX28" fmla="*/ 6053070 w 10287000"/>
              <a:gd name="connsiteY28" fmla="*/ 3737175 h 6964717"/>
              <a:gd name="connsiteX29" fmla="*/ 5988504 w 10287000"/>
              <a:gd name="connsiteY29" fmla="*/ 3784321 h 6964717"/>
              <a:gd name="connsiteX30" fmla="*/ 5909870 w 10287000"/>
              <a:gd name="connsiteY30" fmla="*/ 3937536 h 6964717"/>
              <a:gd name="connsiteX31" fmla="*/ 5724120 w 10287000"/>
              <a:gd name="connsiteY31" fmla="*/ 4005295 h 6964717"/>
              <a:gd name="connsiteX32" fmla="*/ 5547550 w 10287000"/>
              <a:gd name="connsiteY32" fmla="*/ 4074809 h 6964717"/>
              <a:gd name="connsiteX33" fmla="*/ 5383321 w 10287000"/>
              <a:gd name="connsiteY33" fmla="*/ 4092513 h 6964717"/>
              <a:gd name="connsiteX34" fmla="*/ 5195238 w 10287000"/>
              <a:gd name="connsiteY34" fmla="*/ 4125269 h 6964717"/>
              <a:gd name="connsiteX35" fmla="*/ 4829650 w 10287000"/>
              <a:gd name="connsiteY35" fmla="*/ 3915758 h 6964717"/>
              <a:gd name="connsiteX36" fmla="*/ 4415649 w 10287000"/>
              <a:gd name="connsiteY36" fmla="*/ 3835560 h 6964717"/>
              <a:gd name="connsiteX37" fmla="*/ 4111456 w 10287000"/>
              <a:gd name="connsiteY37" fmla="*/ 3993025 h 6964717"/>
              <a:gd name="connsiteX38" fmla="*/ 3952772 w 10287000"/>
              <a:gd name="connsiteY38" fmla="*/ 3987456 h 6964717"/>
              <a:gd name="connsiteX39" fmla="*/ 3656585 w 10287000"/>
              <a:gd name="connsiteY39" fmla="*/ 3936651 h 6964717"/>
              <a:gd name="connsiteX40" fmla="*/ 3369952 w 10287000"/>
              <a:gd name="connsiteY40" fmla="*/ 3796482 h 6964717"/>
              <a:gd name="connsiteX41" fmla="*/ 3068525 w 10287000"/>
              <a:gd name="connsiteY41" fmla="*/ 3557191 h 6964717"/>
              <a:gd name="connsiteX42" fmla="*/ 2968418 w 10287000"/>
              <a:gd name="connsiteY42" fmla="*/ 3395268 h 6964717"/>
              <a:gd name="connsiteX43" fmla="*/ 2898973 w 10287000"/>
              <a:gd name="connsiteY43" fmla="*/ 3138224 h 6964717"/>
              <a:gd name="connsiteX44" fmla="*/ 2770549 w 10287000"/>
              <a:gd name="connsiteY44" fmla="*/ 2976487 h 6964717"/>
              <a:gd name="connsiteX45" fmla="*/ 2668111 w 10287000"/>
              <a:gd name="connsiteY45" fmla="*/ 2831080 h 6964717"/>
              <a:gd name="connsiteX46" fmla="*/ 2363169 w 10287000"/>
              <a:gd name="connsiteY46" fmla="*/ 2682693 h 6964717"/>
              <a:gd name="connsiteX47" fmla="*/ 2217977 w 10287000"/>
              <a:gd name="connsiteY47" fmla="*/ 2580158 h 6964717"/>
              <a:gd name="connsiteX48" fmla="*/ 2073646 w 10287000"/>
              <a:gd name="connsiteY48" fmla="*/ 2386701 h 6964717"/>
              <a:gd name="connsiteX49" fmla="*/ 1813180 w 10287000"/>
              <a:gd name="connsiteY49" fmla="*/ 2217287 h 6964717"/>
              <a:gd name="connsiteX50" fmla="*/ 1488849 w 10287000"/>
              <a:gd name="connsiteY50" fmla="*/ 2071921 h 6964717"/>
              <a:gd name="connsiteX51" fmla="*/ 1197042 w 10287000"/>
              <a:gd name="connsiteY51" fmla="*/ 1966892 h 6964717"/>
              <a:gd name="connsiteX52" fmla="*/ 1030980 w 10287000"/>
              <a:gd name="connsiteY52" fmla="*/ 1922893 h 6964717"/>
              <a:gd name="connsiteX53" fmla="*/ 888465 w 10287000"/>
              <a:gd name="connsiteY53" fmla="*/ 2024077 h 6964717"/>
              <a:gd name="connsiteX54" fmla="*/ 535076 w 10287000"/>
              <a:gd name="connsiteY54" fmla="*/ 1906648 h 6964717"/>
              <a:gd name="connsiteX55" fmla="*/ 319087 w 10287000"/>
              <a:gd name="connsiteY55" fmla="*/ 1767702 h 6964717"/>
              <a:gd name="connsiteX56" fmla="*/ 124054 w 10287000"/>
              <a:gd name="connsiteY56" fmla="*/ 1639327 h 6964717"/>
              <a:gd name="connsiteX57" fmla="*/ 34673 w 10287000"/>
              <a:gd name="connsiteY57" fmla="*/ 1443571 h 6964717"/>
              <a:gd name="connsiteX58" fmla="*/ 37204 w 10287000"/>
              <a:gd name="connsiteY58" fmla="*/ 1433743 h 6964717"/>
              <a:gd name="connsiteX59" fmla="*/ 0 w 10287000"/>
              <a:gd name="connsiteY59" fmla="*/ 1219675 h 6964717"/>
              <a:gd name="connsiteX60" fmla="*/ 3138 w 10287000"/>
              <a:gd name="connsiteY60" fmla="*/ 1206500 h 6964717"/>
              <a:gd name="connsiteX61" fmla="*/ 0 w 10287000"/>
              <a:gd name="connsiteY61" fmla="*/ 1206500 h 696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287000" h="6964717">
                <a:moveTo>
                  <a:pt x="0" y="0"/>
                </a:moveTo>
                <a:lnTo>
                  <a:pt x="10287000" y="0"/>
                </a:lnTo>
                <a:lnTo>
                  <a:pt x="10287000" y="1206500"/>
                </a:lnTo>
                <a:lnTo>
                  <a:pt x="10286999" y="1206500"/>
                </a:lnTo>
                <a:lnTo>
                  <a:pt x="10287000" y="6888558"/>
                </a:lnTo>
                <a:lnTo>
                  <a:pt x="10277596" y="6882826"/>
                </a:lnTo>
                <a:cubicBezTo>
                  <a:pt x="10255152" y="6876281"/>
                  <a:pt x="10226226" y="6896387"/>
                  <a:pt x="10185415" y="6964717"/>
                </a:cubicBezTo>
                <a:cubicBezTo>
                  <a:pt x="10051735" y="6513825"/>
                  <a:pt x="10126410" y="6652652"/>
                  <a:pt x="9970803" y="6705815"/>
                </a:cubicBezTo>
                <a:cubicBezTo>
                  <a:pt x="9919491" y="6963754"/>
                  <a:pt x="9836299" y="6804729"/>
                  <a:pt x="9842634" y="6594516"/>
                </a:cubicBezTo>
                <a:cubicBezTo>
                  <a:pt x="10014676" y="6826155"/>
                  <a:pt x="9840451" y="6055089"/>
                  <a:pt x="9762243" y="6343102"/>
                </a:cubicBezTo>
                <a:cubicBezTo>
                  <a:pt x="9703557" y="6459614"/>
                  <a:pt x="9520460" y="6245279"/>
                  <a:pt x="9531750" y="6074748"/>
                </a:cubicBezTo>
                <a:cubicBezTo>
                  <a:pt x="9582602" y="6147876"/>
                  <a:pt x="9554170" y="5774597"/>
                  <a:pt x="9459550" y="5723992"/>
                </a:cubicBezTo>
                <a:cubicBezTo>
                  <a:pt x="9579209" y="5403041"/>
                  <a:pt x="9263861" y="5511042"/>
                  <a:pt x="9360244" y="5554242"/>
                </a:cubicBezTo>
                <a:cubicBezTo>
                  <a:pt x="9259185" y="5519479"/>
                  <a:pt x="9207877" y="5289281"/>
                  <a:pt x="9044513" y="5189148"/>
                </a:cubicBezTo>
                <a:cubicBezTo>
                  <a:pt x="8992738" y="5368447"/>
                  <a:pt x="8813509" y="5077414"/>
                  <a:pt x="8749835" y="5004401"/>
                </a:cubicBezTo>
                <a:cubicBezTo>
                  <a:pt x="8729598" y="4789298"/>
                  <a:pt x="8797928" y="4368088"/>
                  <a:pt x="8536705" y="4741479"/>
                </a:cubicBezTo>
                <a:cubicBezTo>
                  <a:pt x="8368270" y="5103774"/>
                  <a:pt x="8333069" y="4884325"/>
                  <a:pt x="8380430" y="4788495"/>
                </a:cubicBezTo>
                <a:cubicBezTo>
                  <a:pt x="8305788" y="4620423"/>
                  <a:pt x="8233620" y="4703967"/>
                  <a:pt x="8162467" y="4807861"/>
                </a:cubicBezTo>
                <a:cubicBezTo>
                  <a:pt x="8047638" y="4873452"/>
                  <a:pt x="7885043" y="4949230"/>
                  <a:pt x="7844921" y="4763865"/>
                </a:cubicBezTo>
                <a:cubicBezTo>
                  <a:pt x="7807778" y="4545879"/>
                  <a:pt x="7689946" y="4673329"/>
                  <a:pt x="7624801" y="4498981"/>
                </a:cubicBezTo>
                <a:cubicBezTo>
                  <a:pt x="7622363" y="4372634"/>
                  <a:pt x="7604124" y="4382020"/>
                  <a:pt x="7566666" y="4402689"/>
                </a:cubicBezTo>
                <a:cubicBezTo>
                  <a:pt x="7478645" y="4499025"/>
                  <a:pt x="7420935" y="4537545"/>
                  <a:pt x="7412045" y="4299445"/>
                </a:cubicBezTo>
                <a:cubicBezTo>
                  <a:pt x="7339163" y="4381501"/>
                  <a:pt x="7339726" y="4193283"/>
                  <a:pt x="7298337" y="4143123"/>
                </a:cubicBezTo>
                <a:cubicBezTo>
                  <a:pt x="7291708" y="4050021"/>
                  <a:pt x="7313566" y="3861994"/>
                  <a:pt x="7229027" y="4102694"/>
                </a:cubicBezTo>
                <a:cubicBezTo>
                  <a:pt x="7191436" y="4038051"/>
                  <a:pt x="7143820" y="3997059"/>
                  <a:pt x="7090052" y="3983050"/>
                </a:cubicBezTo>
                <a:cubicBezTo>
                  <a:pt x="6953257" y="4093816"/>
                  <a:pt x="6922276" y="3760368"/>
                  <a:pt x="6791256" y="3849129"/>
                </a:cubicBezTo>
                <a:cubicBezTo>
                  <a:pt x="6686756" y="3819854"/>
                  <a:pt x="6608699" y="3757944"/>
                  <a:pt x="6497198" y="3778203"/>
                </a:cubicBezTo>
                <a:cubicBezTo>
                  <a:pt x="6433468" y="3633749"/>
                  <a:pt x="6326969" y="3662113"/>
                  <a:pt x="6211943" y="3697173"/>
                </a:cubicBezTo>
                <a:cubicBezTo>
                  <a:pt x="6189528" y="3430782"/>
                  <a:pt x="6124306" y="3675458"/>
                  <a:pt x="6053070" y="3737175"/>
                </a:cubicBezTo>
                <a:cubicBezTo>
                  <a:pt x="6094477" y="3502889"/>
                  <a:pt x="5968214" y="3934424"/>
                  <a:pt x="5988504" y="3784321"/>
                </a:cubicBezTo>
                <a:cubicBezTo>
                  <a:pt x="6009624" y="3597130"/>
                  <a:pt x="5835034" y="4381586"/>
                  <a:pt x="5909870" y="3937536"/>
                </a:cubicBezTo>
                <a:cubicBezTo>
                  <a:pt x="5830162" y="4101981"/>
                  <a:pt x="5726461" y="4219382"/>
                  <a:pt x="5724120" y="4005295"/>
                </a:cubicBezTo>
                <a:cubicBezTo>
                  <a:pt x="5621510" y="4212147"/>
                  <a:pt x="5593339" y="4119922"/>
                  <a:pt x="5547550" y="4074809"/>
                </a:cubicBezTo>
                <a:cubicBezTo>
                  <a:pt x="5503025" y="4049002"/>
                  <a:pt x="5436553" y="4092958"/>
                  <a:pt x="5383321" y="4092513"/>
                </a:cubicBezTo>
                <a:cubicBezTo>
                  <a:pt x="5388870" y="3811714"/>
                  <a:pt x="5256441" y="4152701"/>
                  <a:pt x="5195238" y="4125269"/>
                </a:cubicBezTo>
                <a:cubicBezTo>
                  <a:pt x="5060006" y="4122014"/>
                  <a:pt x="4994896" y="3763903"/>
                  <a:pt x="4829650" y="3915758"/>
                </a:cubicBezTo>
                <a:cubicBezTo>
                  <a:pt x="4699159" y="3845572"/>
                  <a:pt x="4599658" y="3593775"/>
                  <a:pt x="4415649" y="3835560"/>
                </a:cubicBezTo>
                <a:cubicBezTo>
                  <a:pt x="4398388" y="3536343"/>
                  <a:pt x="4238984" y="3838313"/>
                  <a:pt x="4111456" y="3993025"/>
                </a:cubicBezTo>
                <a:cubicBezTo>
                  <a:pt x="4036807" y="4082487"/>
                  <a:pt x="4051351" y="3797522"/>
                  <a:pt x="3952772" y="3987456"/>
                </a:cubicBezTo>
                <a:cubicBezTo>
                  <a:pt x="3851622" y="4013534"/>
                  <a:pt x="3779927" y="3866679"/>
                  <a:pt x="3656585" y="3936651"/>
                </a:cubicBezTo>
                <a:cubicBezTo>
                  <a:pt x="3666015" y="3449237"/>
                  <a:pt x="3483328" y="3757154"/>
                  <a:pt x="3369952" y="3796482"/>
                </a:cubicBezTo>
                <a:cubicBezTo>
                  <a:pt x="3134822" y="4226042"/>
                  <a:pt x="3174636" y="3646891"/>
                  <a:pt x="3068525" y="3557191"/>
                </a:cubicBezTo>
                <a:cubicBezTo>
                  <a:pt x="3045636" y="3366672"/>
                  <a:pt x="2952468" y="3701830"/>
                  <a:pt x="2968418" y="3395268"/>
                </a:cubicBezTo>
                <a:cubicBezTo>
                  <a:pt x="2976451" y="3184651"/>
                  <a:pt x="2965053" y="3084729"/>
                  <a:pt x="2898973" y="3138224"/>
                </a:cubicBezTo>
                <a:cubicBezTo>
                  <a:pt x="2903212" y="2918890"/>
                  <a:pt x="2734345" y="3352393"/>
                  <a:pt x="2770549" y="2976487"/>
                </a:cubicBezTo>
                <a:cubicBezTo>
                  <a:pt x="2745670" y="2895102"/>
                  <a:pt x="2667529" y="3021613"/>
                  <a:pt x="2668111" y="2831080"/>
                </a:cubicBezTo>
                <a:cubicBezTo>
                  <a:pt x="2563187" y="2873003"/>
                  <a:pt x="2415878" y="3072701"/>
                  <a:pt x="2363169" y="2682693"/>
                </a:cubicBezTo>
                <a:cubicBezTo>
                  <a:pt x="2239727" y="2788911"/>
                  <a:pt x="2256298" y="2853692"/>
                  <a:pt x="2217977" y="2580158"/>
                </a:cubicBezTo>
                <a:cubicBezTo>
                  <a:pt x="2286127" y="2641133"/>
                  <a:pt x="2166059" y="2209234"/>
                  <a:pt x="2073646" y="2386701"/>
                </a:cubicBezTo>
                <a:cubicBezTo>
                  <a:pt x="1982411" y="2259192"/>
                  <a:pt x="1907189" y="2178656"/>
                  <a:pt x="1813180" y="2217287"/>
                </a:cubicBezTo>
                <a:cubicBezTo>
                  <a:pt x="1658009" y="2326846"/>
                  <a:pt x="1575482" y="2070958"/>
                  <a:pt x="1488849" y="2071921"/>
                </a:cubicBezTo>
                <a:cubicBezTo>
                  <a:pt x="1444967" y="2003097"/>
                  <a:pt x="1320814" y="1671196"/>
                  <a:pt x="1197042" y="1966892"/>
                </a:cubicBezTo>
                <a:cubicBezTo>
                  <a:pt x="1183529" y="1757151"/>
                  <a:pt x="1130350" y="1597529"/>
                  <a:pt x="1030980" y="1922893"/>
                </a:cubicBezTo>
                <a:cubicBezTo>
                  <a:pt x="1036277" y="1873763"/>
                  <a:pt x="1002633" y="1849318"/>
                  <a:pt x="888465" y="2024077"/>
                </a:cubicBezTo>
                <a:cubicBezTo>
                  <a:pt x="754343" y="2416963"/>
                  <a:pt x="604050" y="2136567"/>
                  <a:pt x="535076" y="1906648"/>
                </a:cubicBezTo>
                <a:cubicBezTo>
                  <a:pt x="426209" y="1698658"/>
                  <a:pt x="495226" y="1923912"/>
                  <a:pt x="319087" y="1767702"/>
                </a:cubicBezTo>
                <a:cubicBezTo>
                  <a:pt x="210352" y="1700237"/>
                  <a:pt x="100109" y="1612201"/>
                  <a:pt x="124054" y="1639327"/>
                </a:cubicBezTo>
                <a:cubicBezTo>
                  <a:pt x="113386" y="1641563"/>
                  <a:pt x="1451" y="1605441"/>
                  <a:pt x="34673" y="1443571"/>
                </a:cubicBezTo>
                <a:cubicBezTo>
                  <a:pt x="35559" y="1440319"/>
                  <a:pt x="36401" y="1437045"/>
                  <a:pt x="37204" y="1433743"/>
                </a:cubicBezTo>
                <a:cubicBezTo>
                  <a:pt x="60875" y="1336390"/>
                  <a:pt x="44216" y="1240549"/>
                  <a:pt x="0" y="1219675"/>
                </a:cubicBezTo>
                <a:lnTo>
                  <a:pt x="3138" y="1206500"/>
                </a:lnTo>
                <a:lnTo>
                  <a:pt x="0" y="12065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75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4FC43-5E38-441A-97C7-36F0B7E6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8288000" cy="6572250"/>
          </a:xfrm>
          <a:custGeom>
            <a:avLst/>
            <a:gdLst>
              <a:gd name="connsiteX0" fmla="*/ 0 w 4109884"/>
              <a:gd name="connsiteY0" fmla="*/ 0 h 6858000"/>
              <a:gd name="connsiteX1" fmla="*/ 4109884 w 4109884"/>
              <a:gd name="connsiteY1" fmla="*/ 0 h 6858000"/>
              <a:gd name="connsiteX2" fmla="*/ 4109884 w 4109884"/>
              <a:gd name="connsiteY2" fmla="*/ 6858000 h 6858000"/>
              <a:gd name="connsiteX3" fmla="*/ 0 w 41098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9884" h="6858000">
                <a:moveTo>
                  <a:pt x="0" y="0"/>
                </a:moveTo>
                <a:lnTo>
                  <a:pt x="4109884" y="0"/>
                </a:lnTo>
                <a:lnTo>
                  <a:pt x="41098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74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90DE4B-25D3-428D-BD81-59932FCF60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1902" y="2650793"/>
            <a:ext cx="7172679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660EE4-F9F9-4318-B631-785FFF02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3077" y="2650793"/>
            <a:ext cx="6553024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70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44A420-C188-4FDB-8B0C-D50117443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13443" y="-19866"/>
            <a:ext cx="5174558" cy="7450286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B97950-B411-452E-A68E-5597284442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03324" y="2754511"/>
            <a:ext cx="3410117" cy="4675910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49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689F4-AA44-4D74-BE7C-4A7859C23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21185" y="1343025"/>
            <a:ext cx="5929250" cy="4686300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CD609F-43B7-40F5-8C8F-68D6A1565E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14753" y="4314826"/>
            <a:ext cx="5929250" cy="4314825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4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DBB0B1-8579-4B6A-9250-1683C2816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80800" y="4153261"/>
            <a:ext cx="5785653" cy="5083347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89796A-A1AD-43A1-BD85-BEA4FE0F9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222" y="1300359"/>
            <a:ext cx="6404183" cy="2023860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0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47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583A16-0D67-41C3-B067-5EEBEF2D3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88531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B6E856-9B32-4C33-8832-2BC280C29A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5978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31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6215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84C162-52F3-4411-9BBE-7232D06F4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0389" y="3330631"/>
            <a:ext cx="15996279" cy="5158715"/>
          </a:xfrm>
          <a:prstGeom prst="roundRect">
            <a:avLst>
              <a:gd name="adj" fmla="val 2722"/>
            </a:avLst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5740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4970EE-DB85-4A6F-89BE-CD660401F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1" y="1504950"/>
            <a:ext cx="11142132" cy="72961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 sz="2025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9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10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1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3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3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050AC-F16E-42A9-9589-C8825D758B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21163" y="1343025"/>
            <a:ext cx="5929269" cy="4686300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E5B0F6-9BFF-4CA0-92C8-74767AA3BD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4731" y="4314826"/>
            <a:ext cx="5929269" cy="4314825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8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16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2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5" r:id="rId2"/>
    <p:sldLayoutId id="2147483650" r:id="rId3"/>
    <p:sldLayoutId id="2147483651" r:id="rId4"/>
    <p:sldLayoutId id="2147483659" r:id="rId5"/>
    <p:sldLayoutId id="2147483672" r:id="rId6"/>
    <p:sldLayoutId id="2147483661" r:id="rId7"/>
    <p:sldLayoutId id="2147483675" r:id="rId8"/>
    <p:sldLayoutId id="2147483688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</p:sldLayoutIdLst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+mn-lt"/>
          <a:ea typeface="+mn-ea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 dirty="0"/>
          </a:p>
        </p:txBody>
      </p:sp>
      <p:cxnSp>
        <p:nvCxnSpPr>
          <p:cNvPr id="4" name="Straight Arrow Connector 83">
            <a:extLst>
              <a:ext uri="{FF2B5EF4-FFF2-40B4-BE49-F238E27FC236}">
                <a16:creationId xmlns:a16="http://schemas.microsoft.com/office/drawing/2014/main" id="{3676CAA1-3146-3562-D2DC-938DD6186E6D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0A1E98F-D36E-58CB-DADC-A830F157F44E}"/>
              </a:ext>
            </a:extLst>
          </p:cNvPr>
          <p:cNvGrpSpPr/>
          <p:nvPr/>
        </p:nvGrpSpPr>
        <p:grpSpPr>
          <a:xfrm>
            <a:off x="2215727" y="3502470"/>
            <a:ext cx="12109156" cy="3362852"/>
            <a:chOff x="1420022" y="3762221"/>
            <a:chExt cx="12109156" cy="3362852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8AAE31B9-7487-13E4-9E1C-BFD44F610193}"/>
                </a:ext>
              </a:extLst>
            </p:cNvPr>
            <p:cNvSpPr/>
            <p:nvPr/>
          </p:nvSpPr>
          <p:spPr>
            <a:xfrm>
              <a:off x="1420022" y="3762221"/>
              <a:ext cx="11329791" cy="1596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Facultad</a:t>
              </a:r>
              <a:r>
                <a:rPr lang="en-US" sz="80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 de </a:t>
              </a:r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Ingeniería</a:t>
              </a:r>
              <a:r>
                <a:rPr lang="en-US" sz="80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 -</a:t>
              </a:r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Posgrados</a:t>
              </a:r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C5DAEC2-14A4-74FA-AB00-19A2C030C54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id="{C23D90F4-287D-7770-FD88-630758677BEE}"/>
                </a:ext>
              </a:extLst>
            </p:cNvPr>
            <p:cNvSpPr/>
            <p:nvPr/>
          </p:nvSpPr>
          <p:spPr>
            <a:xfrm>
              <a:off x="1455933" y="5833677"/>
              <a:ext cx="6750472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540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Electiva NLP</a:t>
              </a:r>
              <a:endParaRPr lang="en-US" sz="540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71" y="7483540"/>
            <a:ext cx="8382000" cy="6800850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en blanco y negro de una ciudad&#10;&#10;Descripción generada automáticamente">
            <a:extLst>
              <a:ext uri="{FF2B5EF4-FFF2-40B4-BE49-F238E27FC236}">
                <a16:creationId xmlns:a16="http://schemas.microsoft.com/office/drawing/2014/main" id="{43C98497-23F6-958E-8C20-AB504A1F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C6434F9B-D416-F167-58D2-D55646FF9B8A}"/>
              </a:ext>
            </a:extLst>
          </p:cNvPr>
          <p:cNvSpPr/>
          <p:nvPr/>
        </p:nvSpPr>
        <p:spPr>
          <a:xfrm>
            <a:off x="2963077" y="1585939"/>
            <a:ext cx="10822354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Contenido</a:t>
            </a:r>
            <a:r>
              <a: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/ </a:t>
            </a:r>
            <a:r>
              <a:rPr lang="en-US" sz="80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Indice</a:t>
            </a:r>
            <a:endParaRPr lang="en-US" sz="80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82DCF530-69B0-86E3-4D13-89B6795FD821}"/>
              </a:ext>
            </a:extLst>
          </p:cNvPr>
          <p:cNvSpPr/>
          <p:nvPr/>
        </p:nvSpPr>
        <p:spPr>
          <a:xfrm>
            <a:off x="3292364" y="4553162"/>
            <a:ext cx="8833272" cy="209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Conozcamonos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Reglas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del </a:t>
            </a: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Juego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Contenido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del </a:t>
            </a: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curso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n-US" sz="3600" dirty="0" err="1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Clase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1</a:t>
            </a: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</p:txBody>
      </p:sp>
      <p:pic>
        <p:nvPicPr>
          <p:cNvPr id="32" name="Imagen 3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BD2281-D37B-2ED9-A25E-679D01D2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EFF16B10-E737-B09A-BA63-714FE38B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b="18322"/>
          <a:stretch/>
        </p:blipFill>
        <p:spPr>
          <a:xfrm>
            <a:off x="-1" y="4732238"/>
            <a:ext cx="6584731" cy="5554762"/>
          </a:xfrm>
          <a:prstGeom prst="rect">
            <a:avLst/>
          </a:prstGeom>
        </p:spPr>
      </p:pic>
      <p:pic>
        <p:nvPicPr>
          <p:cNvPr id="34" name="Imagen 33" descr="Forma, Flecha&#10;&#10;Descripción generada automáticamente">
            <a:extLst>
              <a:ext uri="{FF2B5EF4-FFF2-40B4-BE49-F238E27FC236}">
                <a16:creationId xmlns:a16="http://schemas.microsoft.com/office/drawing/2014/main" id="{4B312110-32DD-7E79-2E80-5BED63F42A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9B30CBA1-8113-263F-1890-0926F405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53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2F3C55D9-73EB-F69F-7202-A6191D850109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D8AD291-45FF-6731-0665-053774CCB038}"/>
              </a:ext>
            </a:extLst>
          </p:cNvPr>
          <p:cNvGrpSpPr/>
          <p:nvPr/>
        </p:nvGrpSpPr>
        <p:grpSpPr>
          <a:xfrm>
            <a:off x="2215728" y="3502470"/>
            <a:ext cx="12109155" cy="2207657"/>
            <a:chOff x="1420023" y="3762221"/>
            <a:chExt cx="12109155" cy="2207657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8A6F1D9-571E-CBE7-1602-C03BF0640021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Conozcámonos</a:t>
              </a:r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6328D320-7232-8A42-82EE-22F757F56D0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714A59-5F64-8521-BC23-9829866D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D0AC1248-3662-9E7A-64A0-4B181803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524" y="4063020"/>
            <a:ext cx="8382000" cy="6800850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AF12E579-AC5D-7206-6990-B9DBD622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3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9B30CBA1-8113-263F-1890-0926F405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53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2F3C55D9-73EB-F69F-7202-A6191D850109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D8AD291-45FF-6731-0665-053774CCB038}"/>
              </a:ext>
            </a:extLst>
          </p:cNvPr>
          <p:cNvGrpSpPr/>
          <p:nvPr/>
        </p:nvGrpSpPr>
        <p:grpSpPr>
          <a:xfrm>
            <a:off x="2215728" y="3502470"/>
            <a:ext cx="12109155" cy="2207657"/>
            <a:chOff x="1420023" y="3762221"/>
            <a:chExt cx="12109155" cy="2207657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8A6F1D9-571E-CBE7-1602-C03BF0640021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Reglas</a:t>
              </a:r>
              <a:r>
                <a:rPr lang="en-US" sz="80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 del </a:t>
              </a:r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Juego</a:t>
              </a:r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6328D320-7232-8A42-82EE-22F757F56D0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714A59-5F64-8521-BC23-9829866D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D0AC1248-3662-9E7A-64A0-4B181803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524" y="4063020"/>
            <a:ext cx="8382000" cy="6800850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AF12E579-AC5D-7206-6990-B9DBD622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8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40C7B79E-9662-E699-F918-141DFEEC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7AC0C4E-B461-474D-A730-445B5355D9D7}"/>
              </a:ext>
            </a:extLst>
          </p:cNvPr>
          <p:cNvSpPr txBox="1"/>
          <p:nvPr/>
        </p:nvSpPr>
        <p:spPr>
          <a:xfrm>
            <a:off x="1968285" y="753930"/>
            <a:ext cx="12102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/>
              <a:t>Iniciemos el semestre con las reglas claras.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849F2-9293-4A95-8A3D-2AE0DD532EFB}"/>
              </a:ext>
            </a:extLst>
          </p:cNvPr>
          <p:cNvSpPr txBox="1"/>
          <p:nvPr/>
        </p:nvSpPr>
        <p:spPr>
          <a:xfrm>
            <a:off x="1069384" y="3306101"/>
            <a:ext cx="11732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400" dirty="0"/>
              <a:t>Iniciamos a las 8:05 AM – Desayuno a las 10:00 AM a 10:30 AM – Almuerzo de 12:30 pm a 1:45 pm.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Material de la clase se deja y recibe en las horas establecidas por plataforma CANVAS.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Entrega de trabajo consta de tres entregables: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Informe técnico con la solución construida.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Código de solución.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/>
              <a:t>Presentación con 3 diapositivas que pueda presentar en un pitch alguno de los integrantes en 3 minutos.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Cada Taller tiene nota, cada taller vale igual y cada clase vale igual.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Grupos de 5 estudiantes para los talleres.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8900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9B30CBA1-8113-263F-1890-0926F405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53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2F3C55D9-73EB-F69F-7202-A6191D850109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D8AD291-45FF-6731-0665-053774CCB038}"/>
              </a:ext>
            </a:extLst>
          </p:cNvPr>
          <p:cNvGrpSpPr/>
          <p:nvPr/>
        </p:nvGrpSpPr>
        <p:grpSpPr>
          <a:xfrm>
            <a:off x="2215728" y="3502470"/>
            <a:ext cx="12109155" cy="2207657"/>
            <a:chOff x="1420023" y="3762221"/>
            <a:chExt cx="12109155" cy="2207657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8A6F1D9-571E-CBE7-1602-C03BF0640021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Contenido</a:t>
              </a:r>
              <a:r>
                <a:rPr lang="en-US" sz="80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 del </a:t>
              </a:r>
              <a:r>
                <a:rPr lang="en-US" sz="8000" dirty="0" err="1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curso</a:t>
              </a:r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6328D320-7232-8A42-82EE-22F757F56D0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714A59-5F64-8521-BC23-9829866D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D0AC1248-3662-9E7A-64A0-4B181803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524" y="4063020"/>
            <a:ext cx="8382000" cy="6800850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AF12E579-AC5D-7206-6990-B9DBD622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t="5881" r="7428"/>
          <a:stretch/>
        </p:blipFill>
        <p:spPr>
          <a:xfrm>
            <a:off x="0" y="1847849"/>
            <a:ext cx="5067300" cy="6400911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t="35985" r="16161" b="8891"/>
          <a:stretch/>
        </p:blipFill>
        <p:spPr>
          <a:xfrm>
            <a:off x="13906500" y="0"/>
            <a:ext cx="4472648" cy="371552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 dirty="0"/>
          </a:p>
        </p:txBody>
      </p:sp>
      <p:sp>
        <p:nvSpPr>
          <p:cNvPr id="47" name="Rectangle 19">
            <a:extLst>
              <a:ext uri="{FF2B5EF4-FFF2-40B4-BE49-F238E27FC236}">
                <a16:creationId xmlns:a16="http://schemas.microsoft.com/office/drawing/2014/main" id="{8AAE31B9-7487-13E4-9E1C-BFD44F610193}"/>
              </a:ext>
            </a:extLst>
          </p:cNvPr>
          <p:cNvSpPr/>
          <p:nvPr/>
        </p:nvSpPr>
        <p:spPr>
          <a:xfrm>
            <a:off x="2291927" y="8629650"/>
            <a:ext cx="12948071" cy="1253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Universidad </a:t>
            </a:r>
            <a:r>
              <a:rPr lang="es-ES" sz="1400" b="1" dirty="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SNIES 2812 Personería Jurídica Res. 2898 del </a:t>
            </a:r>
            <a:r>
              <a:rPr lang="es-ES" sz="1400" dirty="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Minjusticia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- 16/05/69 - Vigilada </a:t>
            </a:r>
            <a:r>
              <a:rPr lang="es-ES" sz="1400" dirty="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Mineducación</a:t>
            </a:r>
            <a:endParaRPr lang="es-ES" sz="1400" dirty="0">
              <a:ln w="6350"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400" b="1" dirty="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400" b="1" dirty="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Legacy</a:t>
            </a:r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Carrera 11 No. 78-47 - </a:t>
            </a:r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Fundadores: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79 # 11 - 45 - </a:t>
            </a:r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Av. Chile: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71 # 9 - 84 Bogotá D.C., Cundinamarca, Colombia, Suramérica.</a:t>
            </a:r>
          </a:p>
          <a:p>
            <a:pPr algn="ctr"/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Línea gratuita nacional: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+57-01-8000-931000</a:t>
            </a:r>
          </a:p>
          <a:p>
            <a:pPr algn="ctr"/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Centro de contacto en Bogotá: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+(57-601) 593 6161 - +(57-601) 593 6464</a:t>
            </a:r>
          </a:p>
          <a:p>
            <a:pPr algn="ctr"/>
            <a:r>
              <a:rPr lang="es-ES" sz="1400" b="1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E-mail:</a:t>
            </a:r>
            <a:r>
              <a:rPr lang="es-ES" sz="1400" dirty="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informacion@universidadean.edu.co</a:t>
            </a:r>
          </a:p>
        </p:txBody>
      </p: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19" y="2163732"/>
            <a:ext cx="10796887" cy="3715527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857AE25F-EFC9-3F52-04BD-929B061634BF}"/>
              </a:ext>
            </a:extLst>
          </p:cNvPr>
          <p:cNvSpPr/>
          <p:nvPr/>
        </p:nvSpPr>
        <p:spPr>
          <a:xfrm>
            <a:off x="3514399" y="5408064"/>
            <a:ext cx="10503126" cy="129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www.universidadean.edu.co</a:t>
            </a:r>
          </a:p>
        </p:txBody>
      </p:sp>
    </p:spTree>
    <p:extLst>
      <p:ext uri="{BB962C8B-B14F-4D97-AF65-F5344CB8AC3E}">
        <p14:creationId xmlns:p14="http://schemas.microsoft.com/office/powerpoint/2010/main" val="14881440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90E901"/>
      </a:accent1>
      <a:accent2>
        <a:srgbClr val="08080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Custom 42">
      <a:majorFont>
        <a:latin typeface="Genesy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6578</TotalTime>
  <Words>228</Words>
  <Application>Microsoft Office PowerPoint</Application>
  <PresentationFormat>Personalizado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Mikro Bold</vt:lpstr>
      <vt:lpstr>Open Sans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YESID FERNANDO PATIÑO NARANJO</cp:lastModifiedBy>
  <cp:revision>267</cp:revision>
  <dcterms:created xsi:type="dcterms:W3CDTF">2021-05-21T07:27:10Z</dcterms:created>
  <dcterms:modified xsi:type="dcterms:W3CDTF">2024-11-16T11:36:45Z</dcterms:modified>
</cp:coreProperties>
</file>